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1"/>
    <p:sldMasterId id="2147483766" r:id="rId2"/>
  </p:sldMasterIdLst>
  <p:notesMasterIdLst>
    <p:notesMasterId r:id="rId29"/>
  </p:notesMasterIdLst>
  <p:sldIdLst>
    <p:sldId id="256" r:id="rId3"/>
    <p:sldId id="500" r:id="rId4"/>
    <p:sldId id="497" r:id="rId5"/>
    <p:sldId id="2141411742" r:id="rId6"/>
    <p:sldId id="498" r:id="rId7"/>
    <p:sldId id="258" r:id="rId8"/>
    <p:sldId id="499" r:id="rId9"/>
    <p:sldId id="501" r:id="rId10"/>
    <p:sldId id="503" r:id="rId11"/>
    <p:sldId id="2141411745" r:id="rId12"/>
    <p:sldId id="268" r:id="rId13"/>
    <p:sldId id="2141411730" r:id="rId14"/>
    <p:sldId id="2141411731" r:id="rId15"/>
    <p:sldId id="2141411750" r:id="rId16"/>
    <p:sldId id="2141411734" r:id="rId17"/>
    <p:sldId id="2141411735" r:id="rId18"/>
    <p:sldId id="2141411736" r:id="rId19"/>
    <p:sldId id="2141411737" r:id="rId20"/>
    <p:sldId id="2141411738" r:id="rId21"/>
    <p:sldId id="2141411739" r:id="rId22"/>
    <p:sldId id="2141411740" r:id="rId23"/>
    <p:sldId id="2141411747" r:id="rId24"/>
    <p:sldId id="370" r:id="rId25"/>
    <p:sldId id="2141411749" r:id="rId26"/>
    <p:sldId id="257" r:id="rId27"/>
    <p:sldId id="2141411743" r:id="rId28"/>
  </p:sldIdLst>
  <p:sldSz cx="12192000" cy="6858000"/>
  <p:notesSz cx="7102475" cy="9037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37"/>
    <a:srgbClr val="30353F"/>
    <a:srgbClr val="43CDD9"/>
    <a:srgbClr val="667181"/>
    <a:srgbClr val="BABABA"/>
    <a:srgbClr val="DBDBDB"/>
    <a:srgbClr val="85E0E7"/>
    <a:srgbClr val="515A6B"/>
    <a:srgbClr val="AFBBBD"/>
    <a:srgbClr val="8FA0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ED02BF-4FE7-4F72-8C4A-B3E675781450}" v="302" dt="2023-07-29T04:00:17.6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2" autoAdjust="0"/>
  </p:normalViewPr>
  <p:slideViewPr>
    <p:cSldViewPr snapToGrid="0" showGuides="1">
      <p:cViewPr varScale="1">
        <p:scale>
          <a:sx n="104" d="100"/>
          <a:sy n="104" d="100"/>
        </p:scale>
        <p:origin x="144" y="252"/>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vin Agumba" userId="d303d3b25cef5cad" providerId="LiveId" clId="{BDED02BF-4FE7-4F72-8C4A-B3E675781450}"/>
    <pc:docChg chg="undo redo custSel addSld delSld modSld sldOrd delMainMaster modNotesMaster">
      <pc:chgData name="Marvin Agumba" userId="d303d3b25cef5cad" providerId="LiveId" clId="{BDED02BF-4FE7-4F72-8C4A-B3E675781450}" dt="2023-07-29T04:01:12.571" v="13360" actId="47"/>
      <pc:docMkLst>
        <pc:docMk/>
      </pc:docMkLst>
      <pc:sldChg chg="addSp delSp modSp mod">
        <pc:chgData name="Marvin Agumba" userId="d303d3b25cef5cad" providerId="LiveId" clId="{BDED02BF-4FE7-4F72-8C4A-B3E675781450}" dt="2023-07-29T03:57:23.373" v="13264" actId="20577"/>
        <pc:sldMkLst>
          <pc:docMk/>
          <pc:sldMk cId="0" sldId="256"/>
        </pc:sldMkLst>
        <pc:spChg chg="mod">
          <ac:chgData name="Marvin Agumba" userId="d303d3b25cef5cad" providerId="LiveId" clId="{BDED02BF-4FE7-4F72-8C4A-B3E675781450}" dt="2023-07-28T01:00:31.274" v="10748" actId="1076"/>
          <ac:spMkLst>
            <pc:docMk/>
            <pc:sldMk cId="0" sldId="256"/>
            <ac:spMk id="2" creationId="{00000000-0000-0000-0000-000000000000}"/>
          </ac:spMkLst>
        </pc:spChg>
        <pc:spChg chg="add del mod">
          <ac:chgData name="Marvin Agumba" userId="d303d3b25cef5cad" providerId="LiveId" clId="{BDED02BF-4FE7-4F72-8C4A-B3E675781450}" dt="2023-07-28T01:00:52.260" v="10754" actId="1076"/>
          <ac:spMkLst>
            <pc:docMk/>
            <pc:sldMk cId="0" sldId="256"/>
            <ac:spMk id="6" creationId="{00000000-0000-0000-0000-000000000000}"/>
          </ac:spMkLst>
        </pc:spChg>
        <pc:spChg chg="mod">
          <ac:chgData name="Marvin Agumba" userId="d303d3b25cef5cad" providerId="LiveId" clId="{BDED02BF-4FE7-4F72-8C4A-B3E675781450}" dt="2023-07-27T21:23:52.945" v="9614" actId="14100"/>
          <ac:spMkLst>
            <pc:docMk/>
            <pc:sldMk cId="0" sldId="256"/>
            <ac:spMk id="7" creationId="{00000000-0000-0000-0000-000000000000}"/>
          </ac:spMkLst>
        </pc:spChg>
        <pc:spChg chg="mod">
          <ac:chgData name="Marvin Agumba" userId="d303d3b25cef5cad" providerId="LiveId" clId="{BDED02BF-4FE7-4F72-8C4A-B3E675781450}" dt="2023-07-29T03:57:23.373" v="13264" actId="20577"/>
          <ac:spMkLst>
            <pc:docMk/>
            <pc:sldMk cId="0" sldId="256"/>
            <ac:spMk id="8" creationId="{00000000-0000-0000-0000-000000000000}"/>
          </ac:spMkLst>
        </pc:spChg>
        <pc:spChg chg="del mod">
          <ac:chgData name="Marvin Agumba" userId="d303d3b25cef5cad" providerId="LiveId" clId="{BDED02BF-4FE7-4F72-8C4A-B3E675781450}" dt="2023-07-27T21:21:36.554" v="9575" actId="478"/>
          <ac:spMkLst>
            <pc:docMk/>
            <pc:sldMk cId="0" sldId="256"/>
            <ac:spMk id="9" creationId="{00000000-0000-0000-0000-000000000000}"/>
          </ac:spMkLst>
        </pc:spChg>
        <pc:grpChg chg="mod">
          <ac:chgData name="Marvin Agumba" userId="d303d3b25cef5cad" providerId="LiveId" clId="{BDED02BF-4FE7-4F72-8C4A-B3E675781450}" dt="2023-07-27T09:38:00.900" v="9169" actId="1076"/>
          <ac:grpSpMkLst>
            <pc:docMk/>
            <pc:sldMk cId="0" sldId="256"/>
            <ac:grpSpMk id="3" creationId="{00000000-0000-0000-0000-000000000000}"/>
          </ac:grpSpMkLst>
        </pc:grpChg>
        <pc:picChg chg="add del mod">
          <ac:chgData name="Marvin Agumba" userId="d303d3b25cef5cad" providerId="LiveId" clId="{BDED02BF-4FE7-4F72-8C4A-B3E675781450}" dt="2023-07-28T01:00:51.903" v="10753"/>
          <ac:picMkLst>
            <pc:docMk/>
            <pc:sldMk cId="0" sldId="256"/>
            <ac:picMk id="10" creationId="{1B27B856-3F28-15D4-5B30-E416A9FE2317}"/>
          </ac:picMkLst>
        </pc:picChg>
      </pc:sldChg>
      <pc:sldChg chg="addSp delSp modSp add mod setBg">
        <pc:chgData name="Marvin Agumba" userId="d303d3b25cef5cad" providerId="LiveId" clId="{BDED02BF-4FE7-4F72-8C4A-B3E675781450}" dt="2023-07-26T07:00:46.586" v="4142" actId="14100"/>
        <pc:sldMkLst>
          <pc:docMk/>
          <pc:sldMk cId="0" sldId="257"/>
        </pc:sldMkLst>
        <pc:spChg chg="mod">
          <ac:chgData name="Marvin Agumba" userId="d303d3b25cef5cad" providerId="LiveId" clId="{BDED02BF-4FE7-4F72-8C4A-B3E675781450}" dt="2023-07-26T02:26:24.151" v="3019" actId="20577"/>
          <ac:spMkLst>
            <pc:docMk/>
            <pc:sldMk cId="0" sldId="257"/>
            <ac:spMk id="11" creationId="{00000000-0000-0000-0000-000000000000}"/>
          </ac:spMkLst>
        </pc:spChg>
        <pc:spChg chg="del">
          <ac:chgData name="Marvin Agumba" userId="d303d3b25cef5cad" providerId="LiveId" clId="{BDED02BF-4FE7-4F72-8C4A-B3E675781450}" dt="2023-07-26T02:25:57.200" v="2991" actId="478"/>
          <ac:spMkLst>
            <pc:docMk/>
            <pc:sldMk cId="0" sldId="257"/>
            <ac:spMk id="32" creationId="{00000000-0000-0000-0000-000000000000}"/>
          </ac:spMkLst>
        </pc:spChg>
        <pc:spChg chg="del mod">
          <ac:chgData name="Marvin Agumba" userId="d303d3b25cef5cad" providerId="LiveId" clId="{BDED02BF-4FE7-4F72-8C4A-B3E675781450}" dt="2023-07-26T02:26:03.140" v="3001"/>
          <ac:spMkLst>
            <pc:docMk/>
            <pc:sldMk cId="0" sldId="257"/>
            <ac:spMk id="33" creationId="{00000000-0000-0000-0000-000000000000}"/>
          </ac:spMkLst>
        </pc:spChg>
        <pc:spChg chg="add mod">
          <ac:chgData name="Marvin Agumba" userId="d303d3b25cef5cad" providerId="LiveId" clId="{BDED02BF-4FE7-4F72-8C4A-B3E675781450}" dt="2023-07-26T02:27:07.356" v="3021" actId="1076"/>
          <ac:spMkLst>
            <pc:docMk/>
            <pc:sldMk cId="0" sldId="257"/>
            <ac:spMk id="34" creationId="{A5D7939E-A4B2-B505-17B9-7414809AC3E5}"/>
          </ac:spMkLst>
        </pc:spChg>
        <pc:picChg chg="add mod">
          <ac:chgData name="Marvin Agumba" userId="d303d3b25cef5cad" providerId="LiveId" clId="{BDED02BF-4FE7-4F72-8C4A-B3E675781450}" dt="2023-07-26T07:00:46.586" v="4142" actId="14100"/>
          <ac:picMkLst>
            <pc:docMk/>
            <pc:sldMk cId="0" sldId="257"/>
            <ac:picMk id="35" creationId="{93414418-B4AF-85D2-19E2-B7B67929F7A4}"/>
          </ac:picMkLst>
        </pc:picChg>
      </pc:sldChg>
      <pc:sldChg chg="addSp delSp modSp del mod">
        <pc:chgData name="Marvin Agumba" userId="d303d3b25cef5cad" providerId="LiveId" clId="{BDED02BF-4FE7-4F72-8C4A-B3E675781450}" dt="2023-07-25T08:15:58.566" v="2102" actId="47"/>
        <pc:sldMkLst>
          <pc:docMk/>
          <pc:sldMk cId="735082890" sldId="257"/>
        </pc:sldMkLst>
        <pc:spChg chg="mod">
          <ac:chgData name="Marvin Agumba" userId="d303d3b25cef5cad" providerId="LiveId" clId="{BDED02BF-4FE7-4F72-8C4A-B3E675781450}" dt="2023-07-25T04:24:29.474" v="854"/>
          <ac:spMkLst>
            <pc:docMk/>
            <pc:sldMk cId="735082890" sldId="257"/>
            <ac:spMk id="3" creationId="{80AA5C56-EC57-4914-8118-68854697E0F3}"/>
          </ac:spMkLst>
        </pc:spChg>
        <pc:spChg chg="add del mod">
          <ac:chgData name="Marvin Agumba" userId="d303d3b25cef5cad" providerId="LiveId" clId="{BDED02BF-4FE7-4F72-8C4A-B3E675781450}" dt="2023-07-24T22:59:48.957" v="29" actId="21"/>
          <ac:spMkLst>
            <pc:docMk/>
            <pc:sldMk cId="735082890" sldId="257"/>
            <ac:spMk id="4" creationId="{6EDD4B3B-B53E-2C8F-F74E-1330C695F20E}"/>
          </ac:spMkLst>
        </pc:spChg>
      </pc:sldChg>
      <pc:sldChg chg="addSp delSp modSp add del mod">
        <pc:chgData name="Marvin Agumba" userId="d303d3b25cef5cad" providerId="LiveId" clId="{BDED02BF-4FE7-4F72-8C4A-B3E675781450}" dt="2023-07-28T02:57:08.493" v="11222" actId="1076"/>
        <pc:sldMkLst>
          <pc:docMk/>
          <pc:sldMk cId="0" sldId="258"/>
        </pc:sldMkLst>
        <pc:spChg chg="mod">
          <ac:chgData name="Marvin Agumba" userId="d303d3b25cef5cad" providerId="LiveId" clId="{BDED02BF-4FE7-4F72-8C4A-B3E675781450}" dt="2023-07-28T01:10:31.310" v="10824" actId="207"/>
          <ac:spMkLst>
            <pc:docMk/>
            <pc:sldMk cId="0" sldId="258"/>
            <ac:spMk id="2" creationId="{00000000-0000-0000-0000-000000000000}"/>
          </ac:spMkLst>
        </pc:spChg>
        <pc:spChg chg="del mod">
          <ac:chgData name="Marvin Agumba" userId="d303d3b25cef5cad" providerId="LiveId" clId="{BDED02BF-4FE7-4F72-8C4A-B3E675781450}" dt="2023-07-28T01:08:34.838" v="10811" actId="478"/>
          <ac:spMkLst>
            <pc:docMk/>
            <pc:sldMk cId="0" sldId="258"/>
            <ac:spMk id="3" creationId="{00000000-0000-0000-0000-000000000000}"/>
          </ac:spMkLst>
        </pc:spChg>
        <pc:spChg chg="add del mod">
          <ac:chgData name="Marvin Agumba" userId="d303d3b25cef5cad" providerId="LiveId" clId="{BDED02BF-4FE7-4F72-8C4A-B3E675781450}" dt="2023-07-28T01:09:04.416" v="10817" actId="478"/>
          <ac:spMkLst>
            <pc:docMk/>
            <pc:sldMk cId="0" sldId="258"/>
            <ac:spMk id="4" creationId="{BC1E1F48-E15B-B1DF-980B-2EEE1BC7B543}"/>
          </ac:spMkLst>
        </pc:spChg>
        <pc:spChg chg="add del mod">
          <ac:chgData name="Marvin Agumba" userId="d303d3b25cef5cad" providerId="LiveId" clId="{BDED02BF-4FE7-4F72-8C4A-B3E675781450}" dt="2023-07-28T01:08:52.380" v="10815" actId="478"/>
          <ac:spMkLst>
            <pc:docMk/>
            <pc:sldMk cId="0" sldId="258"/>
            <ac:spMk id="5" creationId="{33927B2B-3B14-67E6-7380-40610546DE91}"/>
          </ac:spMkLst>
        </pc:spChg>
        <pc:spChg chg="mod">
          <ac:chgData name="Marvin Agumba" userId="d303d3b25cef5cad" providerId="LiveId" clId="{BDED02BF-4FE7-4F72-8C4A-B3E675781450}" dt="2023-07-25T08:10:17.301" v="2079" actId="14100"/>
          <ac:spMkLst>
            <pc:docMk/>
            <pc:sldMk cId="0" sldId="258"/>
            <ac:spMk id="6" creationId="{00000000-0000-0000-0000-000000000000}"/>
          </ac:spMkLst>
        </pc:spChg>
        <pc:spChg chg="add del mod">
          <ac:chgData name="Marvin Agumba" userId="d303d3b25cef5cad" providerId="LiveId" clId="{BDED02BF-4FE7-4F72-8C4A-B3E675781450}" dt="2023-07-28T01:08:00.013" v="10805" actId="478"/>
          <ac:spMkLst>
            <pc:docMk/>
            <pc:sldMk cId="0" sldId="258"/>
            <ac:spMk id="6" creationId="{3809C408-0899-D6B4-9E41-85983C261E4B}"/>
          </ac:spMkLst>
        </pc:spChg>
        <pc:spChg chg="mod">
          <ac:chgData name="Marvin Agumba" userId="d303d3b25cef5cad" providerId="LiveId" clId="{BDED02BF-4FE7-4F72-8C4A-B3E675781450}" dt="2023-07-25T08:09:13.942" v="2069" actId="14100"/>
          <ac:spMkLst>
            <pc:docMk/>
            <pc:sldMk cId="0" sldId="258"/>
            <ac:spMk id="7" creationId="{00000000-0000-0000-0000-000000000000}"/>
          </ac:spMkLst>
        </pc:spChg>
        <pc:spChg chg="add del mod">
          <ac:chgData name="Marvin Agumba" userId="d303d3b25cef5cad" providerId="LiveId" clId="{BDED02BF-4FE7-4F72-8C4A-B3E675781450}" dt="2023-07-28T01:09:05.094" v="10818" actId="478"/>
          <ac:spMkLst>
            <pc:docMk/>
            <pc:sldMk cId="0" sldId="258"/>
            <ac:spMk id="7" creationId="{31189C96-16F9-59C7-1C9C-2503A15BF5FF}"/>
          </ac:spMkLst>
        </pc:spChg>
        <pc:spChg chg="mod">
          <ac:chgData name="Marvin Agumba" userId="d303d3b25cef5cad" providerId="LiveId" clId="{BDED02BF-4FE7-4F72-8C4A-B3E675781450}" dt="2023-07-28T01:12:11.611" v="10851" actId="207"/>
          <ac:spMkLst>
            <pc:docMk/>
            <pc:sldMk cId="0" sldId="258"/>
            <ac:spMk id="14" creationId="{00000000-0000-0000-0000-000000000000}"/>
          </ac:spMkLst>
        </pc:spChg>
        <pc:spChg chg="add mod">
          <ac:chgData name="Marvin Agumba" userId="d303d3b25cef5cad" providerId="LiveId" clId="{BDED02BF-4FE7-4F72-8C4A-B3E675781450}" dt="2023-07-28T01:11:30.650" v="10848" actId="404"/>
          <ac:spMkLst>
            <pc:docMk/>
            <pc:sldMk cId="0" sldId="258"/>
            <ac:spMk id="16" creationId="{75C441E6-B7C2-CB7F-667F-A64C73F079D3}"/>
          </ac:spMkLst>
        </pc:spChg>
        <pc:spChg chg="add mod">
          <ac:chgData name="Marvin Agumba" userId="d303d3b25cef5cad" providerId="LiveId" clId="{BDED02BF-4FE7-4F72-8C4A-B3E675781450}" dt="2023-07-28T01:11:55.263" v="10850" actId="207"/>
          <ac:spMkLst>
            <pc:docMk/>
            <pc:sldMk cId="0" sldId="258"/>
            <ac:spMk id="17" creationId="{6B64EC08-2DFA-6C01-FD41-5FE344B34F15}"/>
          </ac:spMkLst>
        </pc:spChg>
        <pc:spChg chg="add mod">
          <ac:chgData name="Marvin Agumba" userId="d303d3b25cef5cad" providerId="LiveId" clId="{BDED02BF-4FE7-4F72-8C4A-B3E675781450}" dt="2023-07-28T01:12:19.568" v="10852" actId="207"/>
          <ac:spMkLst>
            <pc:docMk/>
            <pc:sldMk cId="0" sldId="258"/>
            <ac:spMk id="19" creationId="{DB900E54-F5D0-E550-77BD-198018A13C89}"/>
          </ac:spMkLst>
        </pc:spChg>
        <pc:spChg chg="add mod">
          <ac:chgData name="Marvin Agumba" userId="d303d3b25cef5cad" providerId="LiveId" clId="{BDED02BF-4FE7-4F72-8C4A-B3E675781450}" dt="2023-07-28T02:57:08.493" v="11222" actId="1076"/>
          <ac:spMkLst>
            <pc:docMk/>
            <pc:sldMk cId="0" sldId="258"/>
            <ac:spMk id="20" creationId="{0BD51EA9-94A2-5BCC-6E18-B3159318817C}"/>
          </ac:spMkLst>
        </pc:spChg>
        <pc:grpChg chg="del">
          <ac:chgData name="Marvin Agumba" userId="d303d3b25cef5cad" providerId="LiveId" clId="{BDED02BF-4FE7-4F72-8C4A-B3E675781450}" dt="2023-07-26T04:19:54.250" v="3643" actId="478"/>
          <ac:grpSpMkLst>
            <pc:docMk/>
            <pc:sldMk cId="0" sldId="258"/>
            <ac:grpSpMk id="4" creationId="{00000000-0000-0000-0000-000000000000}"/>
          </ac:grpSpMkLst>
        </pc:grpChg>
        <pc:grpChg chg="del">
          <ac:chgData name="Marvin Agumba" userId="d303d3b25cef5cad" providerId="LiveId" clId="{BDED02BF-4FE7-4F72-8C4A-B3E675781450}" dt="2023-07-26T04:19:52.371" v="3642" actId="478"/>
          <ac:grpSpMkLst>
            <pc:docMk/>
            <pc:sldMk cId="0" sldId="258"/>
            <ac:grpSpMk id="7" creationId="{00000000-0000-0000-0000-000000000000}"/>
          </ac:grpSpMkLst>
        </pc:grpChg>
        <pc:grpChg chg="del">
          <ac:chgData name="Marvin Agumba" userId="d303d3b25cef5cad" providerId="LiveId" clId="{BDED02BF-4FE7-4F72-8C4A-B3E675781450}" dt="2023-07-26T04:23:14.845" v="3680" actId="478"/>
          <ac:grpSpMkLst>
            <pc:docMk/>
            <pc:sldMk cId="0" sldId="258"/>
            <ac:grpSpMk id="11" creationId="{00000000-0000-0000-0000-000000000000}"/>
          </ac:grpSpMkLst>
        </pc:grpChg>
        <pc:picChg chg="add mod">
          <ac:chgData name="Marvin Agumba" userId="d303d3b25cef5cad" providerId="LiveId" clId="{BDED02BF-4FE7-4F72-8C4A-B3E675781450}" dt="2023-07-28T01:10:01.228" v="10823" actId="1440"/>
          <ac:picMkLst>
            <pc:docMk/>
            <pc:sldMk cId="0" sldId="258"/>
            <ac:picMk id="8" creationId="{851701E8-DA8C-3897-286E-B121C28BD590}"/>
          </ac:picMkLst>
        </pc:picChg>
        <pc:cxnChg chg="add mod">
          <ac:chgData name="Marvin Agumba" userId="d303d3b25cef5cad" providerId="LiveId" clId="{BDED02BF-4FE7-4F72-8C4A-B3E675781450}" dt="2023-07-28T01:10:52.942" v="10836" actId="692"/>
          <ac:cxnSpMkLst>
            <pc:docMk/>
            <pc:sldMk cId="0" sldId="258"/>
            <ac:cxnSpMk id="10" creationId="{E086682C-988A-2073-23C5-D5F091CEA90F}"/>
          </ac:cxnSpMkLst>
        </pc:cxnChg>
        <pc:cxnChg chg="add mod">
          <ac:chgData name="Marvin Agumba" userId="d303d3b25cef5cad" providerId="LiveId" clId="{BDED02BF-4FE7-4F72-8C4A-B3E675781450}" dt="2023-07-28T01:13:17.786" v="10871" actId="692"/>
          <ac:cxnSpMkLst>
            <pc:docMk/>
            <pc:sldMk cId="0" sldId="258"/>
            <ac:cxnSpMk id="12" creationId="{F998AAF1-2D47-EAED-2E67-B6DFC1850824}"/>
          </ac:cxnSpMkLst>
        </pc:cxnChg>
      </pc:sldChg>
      <pc:sldChg chg="del">
        <pc:chgData name="Marvin Agumba" userId="d303d3b25cef5cad" providerId="LiveId" clId="{BDED02BF-4FE7-4F72-8C4A-B3E675781450}" dt="2023-07-24T22:59:17.525" v="11" actId="47"/>
        <pc:sldMkLst>
          <pc:docMk/>
          <pc:sldMk cId="3041316037" sldId="258"/>
        </pc:sldMkLst>
      </pc:sldChg>
      <pc:sldChg chg="del">
        <pc:chgData name="Marvin Agumba" userId="d303d3b25cef5cad" providerId="LiveId" clId="{BDED02BF-4FE7-4F72-8C4A-B3E675781450}" dt="2023-07-24T22:59:19.761" v="13" actId="47"/>
        <pc:sldMkLst>
          <pc:docMk/>
          <pc:sldMk cId="3293348916" sldId="259"/>
        </pc:sldMkLst>
      </pc:sldChg>
      <pc:sldChg chg="del">
        <pc:chgData name="Marvin Agumba" userId="d303d3b25cef5cad" providerId="LiveId" clId="{BDED02BF-4FE7-4F72-8C4A-B3E675781450}" dt="2023-07-24T22:59:20.531" v="14" actId="47"/>
        <pc:sldMkLst>
          <pc:docMk/>
          <pc:sldMk cId="1676837893" sldId="260"/>
        </pc:sldMkLst>
      </pc:sldChg>
      <pc:sldChg chg="del">
        <pc:chgData name="Marvin Agumba" userId="d303d3b25cef5cad" providerId="LiveId" clId="{BDED02BF-4FE7-4F72-8C4A-B3E675781450}" dt="2023-07-24T22:59:18.326" v="12" actId="47"/>
        <pc:sldMkLst>
          <pc:docMk/>
          <pc:sldMk cId="1519777200" sldId="261"/>
        </pc:sldMkLst>
      </pc:sldChg>
      <pc:sldChg chg="del">
        <pc:chgData name="Marvin Agumba" userId="d303d3b25cef5cad" providerId="LiveId" clId="{BDED02BF-4FE7-4F72-8C4A-B3E675781450}" dt="2023-07-24T22:59:21.113" v="15" actId="47"/>
        <pc:sldMkLst>
          <pc:docMk/>
          <pc:sldMk cId="198162277" sldId="262"/>
        </pc:sldMkLst>
      </pc:sldChg>
      <pc:sldChg chg="del">
        <pc:chgData name="Marvin Agumba" userId="d303d3b25cef5cad" providerId="LiveId" clId="{BDED02BF-4FE7-4F72-8C4A-B3E675781450}" dt="2023-07-24T22:59:21.756" v="16" actId="47"/>
        <pc:sldMkLst>
          <pc:docMk/>
          <pc:sldMk cId="1727237839" sldId="263"/>
        </pc:sldMkLst>
      </pc:sldChg>
      <pc:sldChg chg="delSp modSp add del mod">
        <pc:chgData name="Marvin Agumba" userId="d303d3b25cef5cad" providerId="LiveId" clId="{BDED02BF-4FE7-4F72-8C4A-B3E675781450}" dt="2023-07-26T02:25:20.914" v="2988" actId="47"/>
        <pc:sldMkLst>
          <pc:docMk/>
          <pc:sldMk cId="3345628227" sldId="266"/>
        </pc:sldMkLst>
        <pc:spChg chg="mod">
          <ac:chgData name="Marvin Agumba" userId="d303d3b25cef5cad" providerId="LiveId" clId="{BDED02BF-4FE7-4F72-8C4A-B3E675781450}" dt="2023-07-25T04:24:29.474" v="854"/>
          <ac:spMkLst>
            <pc:docMk/>
            <pc:sldMk cId="3345628227" sldId="266"/>
            <ac:spMk id="2" creationId="{10E603A3-B905-4FE4-AF3D-7ABD07598BAD}"/>
          </ac:spMkLst>
        </pc:spChg>
        <pc:picChg chg="del">
          <ac:chgData name="Marvin Agumba" userId="d303d3b25cef5cad" providerId="LiveId" clId="{BDED02BF-4FE7-4F72-8C4A-B3E675781450}" dt="2023-07-24T23:00:55.146" v="41" actId="478"/>
          <ac:picMkLst>
            <pc:docMk/>
            <pc:sldMk cId="3345628227" sldId="266"/>
            <ac:picMk id="10" creationId="{E88D3554-2B38-7045-B778-76FB3465B801}"/>
          </ac:picMkLst>
        </pc:picChg>
      </pc:sldChg>
      <pc:sldChg chg="del">
        <pc:chgData name="Marvin Agumba" userId="d303d3b25cef5cad" providerId="LiveId" clId="{BDED02BF-4FE7-4F72-8C4A-B3E675781450}" dt="2023-07-25T04:27:20.987" v="868" actId="47"/>
        <pc:sldMkLst>
          <pc:docMk/>
          <pc:sldMk cId="913790609" sldId="267"/>
        </pc:sldMkLst>
      </pc:sldChg>
      <pc:sldChg chg="del">
        <pc:chgData name="Marvin Agumba" userId="d303d3b25cef5cad" providerId="LiveId" clId="{BDED02BF-4FE7-4F72-8C4A-B3E675781450}" dt="2023-07-24T23:00:43.749" v="39" actId="47"/>
        <pc:sldMkLst>
          <pc:docMk/>
          <pc:sldMk cId="2420142894" sldId="267"/>
        </pc:sldMkLst>
      </pc:sldChg>
      <pc:sldChg chg="addSp delSp modSp mod">
        <pc:chgData name="Marvin Agumba" userId="d303d3b25cef5cad" providerId="LiveId" clId="{BDED02BF-4FE7-4F72-8C4A-B3E675781450}" dt="2023-07-28T04:13:55.792" v="11499" actId="207"/>
        <pc:sldMkLst>
          <pc:docMk/>
          <pc:sldMk cId="1708956848" sldId="268"/>
        </pc:sldMkLst>
        <pc:spChg chg="mod">
          <ac:chgData name="Marvin Agumba" userId="d303d3b25cef5cad" providerId="LiveId" clId="{BDED02BF-4FE7-4F72-8C4A-B3E675781450}" dt="2023-07-28T01:02:36.088" v="10774"/>
          <ac:spMkLst>
            <pc:docMk/>
            <pc:sldMk cId="1708956848" sldId="268"/>
            <ac:spMk id="2" creationId="{9028B554-C211-4B28-93B1-C6D82314B444}"/>
          </ac:spMkLst>
        </pc:spChg>
        <pc:spChg chg="add del mod">
          <ac:chgData name="Marvin Agumba" userId="d303d3b25cef5cad" providerId="LiveId" clId="{BDED02BF-4FE7-4F72-8C4A-B3E675781450}" dt="2023-07-28T04:10:48.480" v="11426" actId="478"/>
          <ac:spMkLst>
            <pc:docMk/>
            <pc:sldMk cId="1708956848" sldId="268"/>
            <ac:spMk id="3" creationId="{3433996B-6EF8-96C7-6BB2-A3DA2DD799F0}"/>
          </ac:spMkLst>
        </pc:spChg>
        <pc:spChg chg="mod">
          <ac:chgData name="Marvin Agumba" userId="d303d3b25cef5cad" providerId="LiveId" clId="{BDED02BF-4FE7-4F72-8C4A-B3E675781450}" dt="2023-07-24T23:15:38.033" v="47" actId="207"/>
          <ac:spMkLst>
            <pc:docMk/>
            <pc:sldMk cId="1708956848" sldId="268"/>
            <ac:spMk id="5" creationId="{B73613AF-2839-521E-3A26-F31D471679AA}"/>
          </ac:spMkLst>
        </pc:spChg>
        <pc:spChg chg="mod">
          <ac:chgData name="Marvin Agumba" userId="d303d3b25cef5cad" providerId="LiveId" clId="{BDED02BF-4FE7-4F72-8C4A-B3E675781450}" dt="2023-07-24T23:15:38.033" v="47" actId="207"/>
          <ac:spMkLst>
            <pc:docMk/>
            <pc:sldMk cId="1708956848" sldId="268"/>
            <ac:spMk id="6" creationId="{E97EB73F-13F6-8DE4-EAFF-28EE05408855}"/>
          </ac:spMkLst>
        </pc:spChg>
        <pc:spChg chg="mod">
          <ac:chgData name="Marvin Agumba" userId="d303d3b25cef5cad" providerId="LiveId" clId="{BDED02BF-4FE7-4F72-8C4A-B3E675781450}" dt="2023-07-24T23:15:38.033" v="47" actId="207"/>
          <ac:spMkLst>
            <pc:docMk/>
            <pc:sldMk cId="1708956848" sldId="268"/>
            <ac:spMk id="7" creationId="{8877AA14-8B2B-11AC-F504-01D89FE4015E}"/>
          </ac:spMkLst>
        </pc:spChg>
        <pc:spChg chg="add mod">
          <ac:chgData name="Marvin Agumba" userId="d303d3b25cef5cad" providerId="LiveId" clId="{BDED02BF-4FE7-4F72-8C4A-B3E675781450}" dt="2023-07-28T04:10:56.879" v="11427" actId="2711"/>
          <ac:spMkLst>
            <pc:docMk/>
            <pc:sldMk cId="1708956848" sldId="268"/>
            <ac:spMk id="8" creationId="{2B0BCAA1-C1DE-CDFE-79AA-A732C410B73D}"/>
          </ac:spMkLst>
        </pc:spChg>
        <pc:spChg chg="add mod">
          <ac:chgData name="Marvin Agumba" userId="d303d3b25cef5cad" providerId="LiveId" clId="{BDED02BF-4FE7-4F72-8C4A-B3E675781450}" dt="2023-07-28T04:12:40.028" v="11478" actId="1076"/>
          <ac:spMkLst>
            <pc:docMk/>
            <pc:sldMk cId="1708956848" sldId="268"/>
            <ac:spMk id="10" creationId="{B161D2C1-6BD7-C748-AF1D-2F35540C4146}"/>
          </ac:spMkLst>
        </pc:spChg>
        <pc:spChg chg="mod">
          <ac:chgData name="Marvin Agumba" userId="d303d3b25cef5cad" providerId="LiveId" clId="{BDED02BF-4FE7-4F72-8C4A-B3E675781450}" dt="2023-07-24T23:15:38.033" v="47" actId="207"/>
          <ac:spMkLst>
            <pc:docMk/>
            <pc:sldMk cId="1708956848" sldId="268"/>
            <ac:spMk id="11" creationId="{A5BB70B8-30A6-3456-9F75-B83F797266D1}"/>
          </ac:spMkLst>
        </pc:spChg>
        <pc:spChg chg="mod">
          <ac:chgData name="Marvin Agumba" userId="d303d3b25cef5cad" providerId="LiveId" clId="{BDED02BF-4FE7-4F72-8C4A-B3E675781450}" dt="2023-07-24T23:15:38.033" v="47" actId="207"/>
          <ac:spMkLst>
            <pc:docMk/>
            <pc:sldMk cId="1708956848" sldId="268"/>
            <ac:spMk id="12" creationId="{EA10C171-73AD-59AF-2704-40F005C6665F}"/>
          </ac:spMkLst>
        </pc:spChg>
        <pc:spChg chg="mod">
          <ac:chgData name="Marvin Agumba" userId="d303d3b25cef5cad" providerId="LiveId" clId="{BDED02BF-4FE7-4F72-8C4A-B3E675781450}" dt="2023-07-24T23:15:38.033" v="47" actId="207"/>
          <ac:spMkLst>
            <pc:docMk/>
            <pc:sldMk cId="1708956848" sldId="268"/>
            <ac:spMk id="13" creationId="{BE596AB3-9CA4-0CA6-5A98-52F6041079A5}"/>
          </ac:spMkLst>
        </pc:spChg>
        <pc:spChg chg="add mod">
          <ac:chgData name="Marvin Agumba" userId="d303d3b25cef5cad" providerId="LiveId" clId="{BDED02BF-4FE7-4F72-8C4A-B3E675781450}" dt="2023-07-28T04:13:55.792" v="11499" actId="207"/>
          <ac:spMkLst>
            <pc:docMk/>
            <pc:sldMk cId="1708956848" sldId="268"/>
            <ac:spMk id="15" creationId="{57090A44-E576-A177-278E-E762CCAFA335}"/>
          </ac:spMkLst>
        </pc:spChg>
        <pc:spChg chg="mod">
          <ac:chgData name="Marvin Agumba" userId="d303d3b25cef5cad" providerId="LiveId" clId="{BDED02BF-4FE7-4F72-8C4A-B3E675781450}" dt="2023-07-28T04:10:56.879" v="11427" actId="2711"/>
          <ac:spMkLst>
            <pc:docMk/>
            <pc:sldMk cId="1708956848" sldId="268"/>
            <ac:spMk id="32" creationId="{00000000-0000-0000-0000-000000000000}"/>
          </ac:spMkLst>
        </pc:spChg>
        <pc:spChg chg="del">
          <ac:chgData name="Marvin Agumba" userId="d303d3b25cef5cad" providerId="LiveId" clId="{BDED02BF-4FE7-4F72-8C4A-B3E675781450}" dt="2023-07-25T08:35:57.508" v="2201" actId="478"/>
          <ac:spMkLst>
            <pc:docMk/>
            <pc:sldMk cId="1708956848" sldId="268"/>
            <ac:spMk id="33" creationId="{00000000-0000-0000-0000-000000000000}"/>
          </ac:spMkLst>
        </pc:spChg>
        <pc:spChg chg="mod">
          <ac:chgData name="Marvin Agumba" userId="d303d3b25cef5cad" providerId="LiveId" clId="{BDED02BF-4FE7-4F72-8C4A-B3E675781450}" dt="2023-07-28T04:10:56.879" v="11427" actId="2711"/>
          <ac:spMkLst>
            <pc:docMk/>
            <pc:sldMk cId="1708956848" sldId="268"/>
            <ac:spMk id="34" creationId="{00000000-0000-0000-0000-000000000000}"/>
          </ac:spMkLst>
        </pc:spChg>
        <pc:spChg chg="mod">
          <ac:chgData name="Marvin Agumba" userId="d303d3b25cef5cad" providerId="LiveId" clId="{BDED02BF-4FE7-4F72-8C4A-B3E675781450}" dt="2023-07-28T04:11:22.257" v="11440" actId="20577"/>
          <ac:spMkLst>
            <pc:docMk/>
            <pc:sldMk cId="1708956848" sldId="268"/>
            <ac:spMk id="45" creationId="{6972FD61-A278-4E69-85DE-75B38C250625}"/>
          </ac:spMkLst>
        </pc:spChg>
        <pc:spChg chg="mod">
          <ac:chgData name="Marvin Agumba" userId="d303d3b25cef5cad" providerId="LiveId" clId="{BDED02BF-4FE7-4F72-8C4A-B3E675781450}" dt="2023-07-28T04:10:56.879" v="11427" actId="2711"/>
          <ac:spMkLst>
            <pc:docMk/>
            <pc:sldMk cId="1708956848" sldId="268"/>
            <ac:spMk id="51" creationId="{00000000-0000-0000-0000-000000000000}"/>
          </ac:spMkLst>
        </pc:spChg>
        <pc:spChg chg="mod">
          <ac:chgData name="Marvin Agumba" userId="d303d3b25cef5cad" providerId="LiveId" clId="{BDED02BF-4FE7-4F72-8C4A-B3E675781450}" dt="2023-07-28T04:10:56.879" v="11427" actId="2711"/>
          <ac:spMkLst>
            <pc:docMk/>
            <pc:sldMk cId="1708956848" sldId="268"/>
            <ac:spMk id="57" creationId="{00000000-0000-0000-0000-000000000000}"/>
          </ac:spMkLst>
        </pc:spChg>
        <pc:spChg chg="mod">
          <ac:chgData name="Marvin Agumba" userId="d303d3b25cef5cad" providerId="LiveId" clId="{BDED02BF-4FE7-4F72-8C4A-B3E675781450}" dt="2023-07-28T04:10:56.879" v="11427" actId="2711"/>
          <ac:spMkLst>
            <pc:docMk/>
            <pc:sldMk cId="1708956848" sldId="268"/>
            <ac:spMk id="58" creationId="{00000000-0000-0000-0000-000000000000}"/>
          </ac:spMkLst>
        </pc:spChg>
        <pc:spChg chg="mod">
          <ac:chgData name="Marvin Agumba" userId="d303d3b25cef5cad" providerId="LiveId" clId="{BDED02BF-4FE7-4F72-8C4A-B3E675781450}" dt="2023-07-28T04:10:56.879" v="11427" actId="2711"/>
          <ac:spMkLst>
            <pc:docMk/>
            <pc:sldMk cId="1708956848" sldId="268"/>
            <ac:spMk id="59" creationId="{00000000-0000-0000-0000-000000000000}"/>
          </ac:spMkLst>
        </pc:spChg>
        <pc:spChg chg="mod">
          <ac:chgData name="Marvin Agumba" userId="d303d3b25cef5cad" providerId="LiveId" clId="{BDED02BF-4FE7-4F72-8C4A-B3E675781450}" dt="2023-07-28T04:10:56.879" v="11427" actId="2711"/>
          <ac:spMkLst>
            <pc:docMk/>
            <pc:sldMk cId="1708956848" sldId="268"/>
            <ac:spMk id="60" creationId="{00000000-0000-0000-0000-000000000000}"/>
          </ac:spMkLst>
        </pc:spChg>
        <pc:spChg chg="mod">
          <ac:chgData name="Marvin Agumba" userId="d303d3b25cef5cad" providerId="LiveId" clId="{BDED02BF-4FE7-4F72-8C4A-B3E675781450}" dt="2023-07-28T04:10:56.879" v="11427" actId="2711"/>
          <ac:spMkLst>
            <pc:docMk/>
            <pc:sldMk cId="1708956848" sldId="268"/>
            <ac:spMk id="61" creationId="{00000000-0000-0000-0000-000000000000}"/>
          </ac:spMkLst>
        </pc:spChg>
        <pc:spChg chg="mod">
          <ac:chgData name="Marvin Agumba" userId="d303d3b25cef5cad" providerId="LiveId" clId="{BDED02BF-4FE7-4F72-8C4A-B3E675781450}" dt="2023-07-28T04:10:56.879" v="11427" actId="2711"/>
          <ac:spMkLst>
            <pc:docMk/>
            <pc:sldMk cId="1708956848" sldId="268"/>
            <ac:spMk id="62" creationId="{00000000-0000-0000-0000-000000000000}"/>
          </ac:spMkLst>
        </pc:spChg>
        <pc:spChg chg="del">
          <ac:chgData name="Marvin Agumba" userId="d303d3b25cef5cad" providerId="LiveId" clId="{BDED02BF-4FE7-4F72-8C4A-B3E675781450}" dt="2023-07-25T08:36:00.876" v="2203" actId="478"/>
          <ac:spMkLst>
            <pc:docMk/>
            <pc:sldMk cId="1708956848" sldId="268"/>
            <ac:spMk id="63" creationId="{00000000-0000-0000-0000-000000000000}"/>
          </ac:spMkLst>
        </pc:spChg>
        <pc:spChg chg="del">
          <ac:chgData name="Marvin Agumba" userId="d303d3b25cef5cad" providerId="LiveId" clId="{BDED02BF-4FE7-4F72-8C4A-B3E675781450}" dt="2023-07-25T08:35:59.366" v="2202" actId="478"/>
          <ac:spMkLst>
            <pc:docMk/>
            <pc:sldMk cId="1708956848" sldId="268"/>
            <ac:spMk id="64" creationId="{00000000-0000-0000-0000-000000000000}"/>
          </ac:spMkLst>
        </pc:spChg>
        <pc:spChg chg="del">
          <ac:chgData name="Marvin Agumba" userId="d303d3b25cef5cad" providerId="LiveId" clId="{BDED02BF-4FE7-4F72-8C4A-B3E675781450}" dt="2023-07-24T22:59:53.133" v="30" actId="478"/>
          <ac:spMkLst>
            <pc:docMk/>
            <pc:sldMk cId="1708956848" sldId="268"/>
            <ac:spMk id="68" creationId="{00000000-0000-0000-0000-000000000000}"/>
          </ac:spMkLst>
        </pc:spChg>
        <pc:spChg chg="mod">
          <ac:chgData name="Marvin Agumba" userId="d303d3b25cef5cad" providerId="LiveId" clId="{BDED02BF-4FE7-4F72-8C4A-B3E675781450}" dt="2023-07-28T04:10:56.879" v="11427" actId="2711"/>
          <ac:spMkLst>
            <pc:docMk/>
            <pc:sldMk cId="1708956848" sldId="268"/>
            <ac:spMk id="69" creationId="{00000000-0000-0000-0000-000000000000}"/>
          </ac:spMkLst>
        </pc:spChg>
        <pc:spChg chg="mod">
          <ac:chgData name="Marvin Agumba" userId="d303d3b25cef5cad" providerId="LiveId" clId="{BDED02BF-4FE7-4F72-8C4A-B3E675781450}" dt="2023-07-28T04:10:56.879" v="11427" actId="2711"/>
          <ac:spMkLst>
            <pc:docMk/>
            <pc:sldMk cId="1708956848" sldId="268"/>
            <ac:spMk id="70" creationId="{00000000-0000-0000-0000-000000000000}"/>
          </ac:spMkLst>
        </pc:spChg>
        <pc:spChg chg="mod">
          <ac:chgData name="Marvin Agumba" userId="d303d3b25cef5cad" providerId="LiveId" clId="{BDED02BF-4FE7-4F72-8C4A-B3E675781450}" dt="2023-07-28T04:13:48.445" v="11498" actId="207"/>
          <ac:spMkLst>
            <pc:docMk/>
            <pc:sldMk cId="1708956848" sldId="268"/>
            <ac:spMk id="71" creationId="{00000000-0000-0000-0000-000000000000}"/>
          </ac:spMkLst>
        </pc:spChg>
        <pc:spChg chg="del">
          <ac:chgData name="Marvin Agumba" userId="d303d3b25cef5cad" providerId="LiveId" clId="{BDED02BF-4FE7-4F72-8C4A-B3E675781450}" dt="2023-07-25T08:36:03.045" v="2204" actId="478"/>
          <ac:spMkLst>
            <pc:docMk/>
            <pc:sldMk cId="1708956848" sldId="268"/>
            <ac:spMk id="72" creationId="{00000000-0000-0000-0000-000000000000}"/>
          </ac:spMkLst>
        </pc:spChg>
        <pc:spChg chg="mod">
          <ac:chgData name="Marvin Agumba" userId="d303d3b25cef5cad" providerId="LiveId" clId="{BDED02BF-4FE7-4F72-8C4A-B3E675781450}" dt="2023-07-28T04:13:21.714" v="11494" actId="207"/>
          <ac:spMkLst>
            <pc:docMk/>
            <pc:sldMk cId="1708956848" sldId="268"/>
            <ac:spMk id="73" creationId="{00000000-0000-0000-0000-000000000000}"/>
          </ac:spMkLst>
        </pc:spChg>
        <pc:spChg chg="mod">
          <ac:chgData name="Marvin Agumba" userId="d303d3b25cef5cad" providerId="LiveId" clId="{BDED02BF-4FE7-4F72-8C4A-B3E675781450}" dt="2023-07-28T04:10:56.879" v="11427" actId="2711"/>
          <ac:spMkLst>
            <pc:docMk/>
            <pc:sldMk cId="1708956848" sldId="268"/>
            <ac:spMk id="74" creationId="{00000000-0000-0000-0000-000000000000}"/>
          </ac:spMkLst>
        </pc:spChg>
        <pc:spChg chg="mod">
          <ac:chgData name="Marvin Agumba" userId="d303d3b25cef5cad" providerId="LiveId" clId="{BDED02BF-4FE7-4F72-8C4A-B3E675781450}" dt="2023-07-28T04:10:56.879" v="11427" actId="2711"/>
          <ac:spMkLst>
            <pc:docMk/>
            <pc:sldMk cId="1708956848" sldId="268"/>
            <ac:spMk id="75" creationId="{00000000-0000-0000-0000-000000000000}"/>
          </ac:spMkLst>
        </pc:spChg>
        <pc:spChg chg="del">
          <ac:chgData name="Marvin Agumba" userId="d303d3b25cef5cad" providerId="LiveId" clId="{BDED02BF-4FE7-4F72-8C4A-B3E675781450}" dt="2023-07-24T23:43:28.546" v="90" actId="478"/>
          <ac:spMkLst>
            <pc:docMk/>
            <pc:sldMk cId="1708956848" sldId="268"/>
            <ac:spMk id="103" creationId="{00000000-0000-0000-0000-000000000000}"/>
          </ac:spMkLst>
        </pc:spChg>
        <pc:spChg chg="del">
          <ac:chgData name="Marvin Agumba" userId="d303d3b25cef5cad" providerId="LiveId" clId="{BDED02BF-4FE7-4F72-8C4A-B3E675781450}" dt="2023-07-24T23:43:30.783" v="91" actId="478"/>
          <ac:spMkLst>
            <pc:docMk/>
            <pc:sldMk cId="1708956848" sldId="268"/>
            <ac:spMk id="104" creationId="{00000000-0000-0000-0000-000000000000}"/>
          </ac:spMkLst>
        </pc:spChg>
        <pc:grpChg chg="add mod">
          <ac:chgData name="Marvin Agumba" userId="d303d3b25cef5cad" providerId="LiveId" clId="{BDED02BF-4FE7-4F72-8C4A-B3E675781450}" dt="2023-07-28T04:10:56.879" v="11427" actId="2711"/>
          <ac:grpSpMkLst>
            <pc:docMk/>
            <pc:sldMk cId="1708956848" sldId="268"/>
            <ac:grpSpMk id="4" creationId="{E9870B2D-233A-8B40-FA5E-865E033DC6C9}"/>
          </ac:grpSpMkLst>
        </pc:grpChg>
        <pc:grpChg chg="del">
          <ac:chgData name="Marvin Agumba" userId="d303d3b25cef5cad" providerId="LiveId" clId="{BDED02BF-4FE7-4F72-8C4A-B3E675781450}" dt="2023-07-24T23:15:15.639" v="44" actId="478"/>
          <ac:grpSpMkLst>
            <pc:docMk/>
            <pc:sldMk cId="1708956848" sldId="268"/>
            <ac:grpSpMk id="10" creationId="{00000000-0000-0000-0000-000000000000}"/>
          </ac:grpSpMkLst>
        </pc:grpChg>
        <pc:grpChg chg="mod">
          <ac:chgData name="Marvin Agumba" userId="d303d3b25cef5cad" providerId="LiveId" clId="{BDED02BF-4FE7-4F72-8C4A-B3E675781450}" dt="2023-07-28T04:10:56.879" v="11427" actId="2711"/>
          <ac:grpSpMkLst>
            <pc:docMk/>
            <pc:sldMk cId="1708956848" sldId="268"/>
            <ac:grpSpMk id="81" creationId="{00000000-0000-0000-0000-000000000000}"/>
          </ac:grpSpMkLst>
        </pc:grpChg>
        <pc:grpChg chg="mod">
          <ac:chgData name="Marvin Agumba" userId="d303d3b25cef5cad" providerId="LiveId" clId="{BDED02BF-4FE7-4F72-8C4A-B3E675781450}" dt="2023-07-28T04:10:56.879" v="11427" actId="2711"/>
          <ac:grpSpMkLst>
            <pc:docMk/>
            <pc:sldMk cId="1708956848" sldId="268"/>
            <ac:grpSpMk id="88" creationId="{00000000-0000-0000-0000-000000000000}"/>
          </ac:grpSpMkLst>
        </pc:grpChg>
        <pc:grpChg chg="mod">
          <ac:chgData name="Marvin Agumba" userId="d303d3b25cef5cad" providerId="LiveId" clId="{BDED02BF-4FE7-4F72-8C4A-B3E675781450}" dt="2023-07-28T04:10:56.879" v="11427" actId="2711"/>
          <ac:grpSpMkLst>
            <pc:docMk/>
            <pc:sldMk cId="1708956848" sldId="268"/>
            <ac:grpSpMk id="93" creationId="{00000000-0000-0000-0000-000000000000}"/>
          </ac:grpSpMkLst>
        </pc:grpChg>
        <pc:picChg chg="del">
          <ac:chgData name="Marvin Agumba" userId="d303d3b25cef5cad" providerId="LiveId" clId="{BDED02BF-4FE7-4F72-8C4A-B3E675781450}" dt="2023-07-24T23:36:59.928" v="53"/>
          <ac:picMkLst>
            <pc:docMk/>
            <pc:sldMk cId="1708956848" sldId="268"/>
            <ac:picMk id="14" creationId="{D6695794-3B77-9E54-FF83-2A92283DA975}"/>
          </ac:picMkLst>
        </pc:picChg>
        <pc:picChg chg="mod">
          <ac:chgData name="Marvin Agumba" userId="d303d3b25cef5cad" providerId="LiveId" clId="{BDED02BF-4FE7-4F72-8C4A-B3E675781450}" dt="2023-07-28T04:10:56.879" v="11427" actId="2711"/>
          <ac:picMkLst>
            <pc:docMk/>
            <pc:sldMk cId="1708956848" sldId="268"/>
            <ac:picMk id="99" creationId="{00000000-0000-0000-0000-000000000000}"/>
          </ac:picMkLst>
        </pc:picChg>
        <pc:cxnChg chg="add mod">
          <ac:chgData name="Marvin Agumba" userId="d303d3b25cef5cad" providerId="LiveId" clId="{BDED02BF-4FE7-4F72-8C4A-B3E675781450}" dt="2023-07-28T04:13:03.917" v="11491" actId="208"/>
          <ac:cxnSpMkLst>
            <pc:docMk/>
            <pc:sldMk cId="1708956848" sldId="268"/>
            <ac:cxnSpMk id="16" creationId="{F98E8E8C-5015-5AEE-B8CA-0C6BDC2D46C2}"/>
          </ac:cxnSpMkLst>
        </pc:cxnChg>
        <pc:cxnChg chg="add mod">
          <ac:chgData name="Marvin Agumba" userId="d303d3b25cef5cad" providerId="LiveId" clId="{BDED02BF-4FE7-4F72-8C4A-B3E675781450}" dt="2023-07-28T04:13:12.473" v="11493" actId="1076"/>
          <ac:cxnSpMkLst>
            <pc:docMk/>
            <pc:sldMk cId="1708956848" sldId="268"/>
            <ac:cxnSpMk id="17" creationId="{420F3A0C-A6BA-4E93-623D-2C2AE9A35062}"/>
          </ac:cxnSpMkLst>
        </pc:cxnChg>
        <pc:cxnChg chg="mod">
          <ac:chgData name="Marvin Agumba" userId="d303d3b25cef5cad" providerId="LiveId" clId="{BDED02BF-4FE7-4F72-8C4A-B3E675781450}" dt="2023-07-28T04:10:56.879" v="11427" actId="2711"/>
          <ac:cxnSpMkLst>
            <pc:docMk/>
            <pc:sldMk cId="1708956848" sldId="268"/>
            <ac:cxnSpMk id="29" creationId="{00000000-0000-0000-0000-000000000000}"/>
          </ac:cxnSpMkLst>
        </pc:cxnChg>
        <pc:cxnChg chg="mod">
          <ac:chgData name="Marvin Agumba" userId="d303d3b25cef5cad" providerId="LiveId" clId="{BDED02BF-4FE7-4F72-8C4A-B3E675781450}" dt="2023-07-28T04:10:56.879" v="11427" actId="2711"/>
          <ac:cxnSpMkLst>
            <pc:docMk/>
            <pc:sldMk cId="1708956848" sldId="268"/>
            <ac:cxnSpMk id="65" creationId="{00000000-0000-0000-0000-000000000000}"/>
          </ac:cxnSpMkLst>
        </pc:cxnChg>
        <pc:cxnChg chg="mod">
          <ac:chgData name="Marvin Agumba" userId="d303d3b25cef5cad" providerId="LiveId" clId="{BDED02BF-4FE7-4F72-8C4A-B3E675781450}" dt="2023-07-28T04:10:56.879" v="11427" actId="2711"/>
          <ac:cxnSpMkLst>
            <pc:docMk/>
            <pc:sldMk cId="1708956848" sldId="268"/>
            <ac:cxnSpMk id="66" creationId="{00000000-0000-0000-0000-000000000000}"/>
          </ac:cxnSpMkLst>
        </pc:cxnChg>
        <pc:cxnChg chg="mod">
          <ac:chgData name="Marvin Agumba" userId="d303d3b25cef5cad" providerId="LiveId" clId="{BDED02BF-4FE7-4F72-8C4A-B3E675781450}" dt="2023-07-28T04:10:56.879" v="11427" actId="2711"/>
          <ac:cxnSpMkLst>
            <pc:docMk/>
            <pc:sldMk cId="1708956848" sldId="268"/>
            <ac:cxnSpMk id="67" creationId="{00000000-0000-0000-0000-000000000000}"/>
          </ac:cxnSpMkLst>
        </pc:cxnChg>
      </pc:sldChg>
      <pc:sldChg chg="addSp delSp modSp add del mod ord">
        <pc:chgData name="Marvin Agumba" userId="d303d3b25cef5cad" providerId="LiveId" clId="{BDED02BF-4FE7-4F72-8C4A-B3E675781450}" dt="2023-07-29T02:46:46.202" v="12834" actId="47"/>
        <pc:sldMkLst>
          <pc:docMk/>
          <pc:sldMk cId="0" sldId="270"/>
        </pc:sldMkLst>
        <pc:spChg chg="mod">
          <ac:chgData name="Marvin Agumba" userId="d303d3b25cef5cad" providerId="LiveId" clId="{BDED02BF-4FE7-4F72-8C4A-B3E675781450}" dt="2023-07-25T08:53:35.361" v="2316" actId="1076"/>
          <ac:spMkLst>
            <pc:docMk/>
            <pc:sldMk cId="0" sldId="270"/>
            <ac:spMk id="7" creationId="{00000000-0000-0000-0000-000000000000}"/>
          </ac:spMkLst>
        </pc:spChg>
        <pc:picChg chg="add del mod">
          <ac:chgData name="Marvin Agumba" userId="d303d3b25cef5cad" providerId="LiveId" clId="{BDED02BF-4FE7-4F72-8C4A-B3E675781450}" dt="2023-07-25T08:53:55.290" v="2322"/>
          <ac:picMkLst>
            <pc:docMk/>
            <pc:sldMk cId="0" sldId="270"/>
            <ac:picMk id="8" creationId="{DB96096C-FCB6-9D4E-AC93-673628C975AD}"/>
          </ac:picMkLst>
        </pc:picChg>
      </pc:sldChg>
      <pc:sldChg chg="del">
        <pc:chgData name="Marvin Agumba" userId="d303d3b25cef5cad" providerId="LiveId" clId="{BDED02BF-4FE7-4F72-8C4A-B3E675781450}" dt="2023-07-24T22:59:22.438" v="17" actId="47"/>
        <pc:sldMkLst>
          <pc:docMk/>
          <pc:sldMk cId="1221752997" sldId="270"/>
        </pc:sldMkLst>
      </pc:sldChg>
      <pc:sldChg chg="del">
        <pc:chgData name="Marvin Agumba" userId="d303d3b25cef5cad" providerId="LiveId" clId="{BDED02BF-4FE7-4F72-8C4A-B3E675781450}" dt="2023-07-24T23:00:49.527" v="40" actId="47"/>
        <pc:sldMkLst>
          <pc:docMk/>
          <pc:sldMk cId="3994358870" sldId="271"/>
        </pc:sldMkLst>
      </pc:sldChg>
      <pc:sldChg chg="addSp modSp del mod ord setBg">
        <pc:chgData name="Marvin Agumba" userId="d303d3b25cef5cad" providerId="LiveId" clId="{BDED02BF-4FE7-4F72-8C4A-B3E675781450}" dt="2023-07-29T02:46:20.003" v="12829" actId="47"/>
        <pc:sldMkLst>
          <pc:docMk/>
          <pc:sldMk cId="343187026" sldId="276"/>
        </pc:sldMkLst>
        <pc:spChg chg="add mod">
          <ac:chgData name="Marvin Agumba" userId="d303d3b25cef5cad" providerId="LiveId" clId="{BDED02BF-4FE7-4F72-8C4A-B3E675781450}" dt="2023-07-24T23:39:07.318" v="89" actId="1076"/>
          <ac:spMkLst>
            <pc:docMk/>
            <pc:sldMk cId="343187026" sldId="276"/>
            <ac:spMk id="2" creationId="{C6285184-C4CF-726E-E281-72FF7C15C9B8}"/>
          </ac:spMkLst>
        </pc:spChg>
        <pc:spChg chg="mod">
          <ac:chgData name="Marvin Agumba" userId="d303d3b25cef5cad" providerId="LiveId" clId="{BDED02BF-4FE7-4F72-8C4A-B3E675781450}" dt="2023-07-28T01:02:33.836" v="10769"/>
          <ac:spMkLst>
            <pc:docMk/>
            <pc:sldMk cId="343187026" sldId="276"/>
            <ac:spMk id="14" creationId="{00000000-0000-0000-0000-000000000000}"/>
          </ac:spMkLst>
        </pc:spChg>
        <pc:spChg chg="mod">
          <ac:chgData name="Marvin Agumba" userId="d303d3b25cef5cad" providerId="LiveId" clId="{BDED02BF-4FE7-4F72-8C4A-B3E675781450}" dt="2023-07-25T04:24:47.446" v="856" actId="207"/>
          <ac:spMkLst>
            <pc:docMk/>
            <pc:sldMk cId="343187026" sldId="276"/>
            <ac:spMk id="22" creationId="{00000000-0000-0000-0000-000000000000}"/>
          </ac:spMkLst>
        </pc:spChg>
        <pc:spChg chg="mod">
          <ac:chgData name="Marvin Agumba" userId="d303d3b25cef5cad" providerId="LiveId" clId="{BDED02BF-4FE7-4F72-8C4A-B3E675781450}" dt="2023-07-25T04:24:47.446" v="856" actId="207"/>
          <ac:spMkLst>
            <pc:docMk/>
            <pc:sldMk cId="343187026" sldId="276"/>
            <ac:spMk id="23" creationId="{00000000-0000-0000-0000-000000000000}"/>
          </ac:spMkLst>
        </pc:spChg>
        <pc:spChg chg="mod">
          <ac:chgData name="Marvin Agumba" userId="d303d3b25cef5cad" providerId="LiveId" clId="{BDED02BF-4FE7-4F72-8C4A-B3E675781450}" dt="2023-07-25T04:24:47.446" v="856" actId="207"/>
          <ac:spMkLst>
            <pc:docMk/>
            <pc:sldMk cId="343187026" sldId="276"/>
            <ac:spMk id="24" creationId="{00000000-0000-0000-0000-000000000000}"/>
          </ac:spMkLst>
        </pc:spChg>
        <pc:spChg chg="mod">
          <ac:chgData name="Marvin Agumba" userId="d303d3b25cef5cad" providerId="LiveId" clId="{BDED02BF-4FE7-4F72-8C4A-B3E675781450}" dt="2023-07-25T04:24:47.446" v="856" actId="207"/>
          <ac:spMkLst>
            <pc:docMk/>
            <pc:sldMk cId="343187026" sldId="276"/>
            <ac:spMk id="27" creationId="{00000000-0000-0000-0000-000000000000}"/>
          </ac:spMkLst>
        </pc:spChg>
        <pc:spChg chg="mod">
          <ac:chgData name="Marvin Agumba" userId="d303d3b25cef5cad" providerId="LiveId" clId="{BDED02BF-4FE7-4F72-8C4A-B3E675781450}" dt="2023-07-25T04:24:47.446" v="856" actId="207"/>
          <ac:spMkLst>
            <pc:docMk/>
            <pc:sldMk cId="343187026" sldId="276"/>
            <ac:spMk id="28" creationId="{00000000-0000-0000-0000-000000000000}"/>
          </ac:spMkLst>
        </pc:spChg>
        <pc:spChg chg="mod">
          <ac:chgData name="Marvin Agumba" userId="d303d3b25cef5cad" providerId="LiveId" clId="{BDED02BF-4FE7-4F72-8C4A-B3E675781450}" dt="2023-07-25T04:24:47.446" v="856" actId="207"/>
          <ac:spMkLst>
            <pc:docMk/>
            <pc:sldMk cId="343187026" sldId="276"/>
            <ac:spMk id="29" creationId="{00000000-0000-0000-0000-000000000000}"/>
          </ac:spMkLst>
        </pc:spChg>
        <pc:spChg chg="mod">
          <ac:chgData name="Marvin Agumba" userId="d303d3b25cef5cad" providerId="LiveId" clId="{BDED02BF-4FE7-4F72-8C4A-B3E675781450}" dt="2023-07-25T04:25:38.207" v="857" actId="207"/>
          <ac:spMkLst>
            <pc:docMk/>
            <pc:sldMk cId="343187026" sldId="276"/>
            <ac:spMk id="31" creationId="{00000000-0000-0000-0000-000000000000}"/>
          </ac:spMkLst>
        </pc:spChg>
        <pc:spChg chg="mod">
          <ac:chgData name="Marvin Agumba" userId="d303d3b25cef5cad" providerId="LiveId" clId="{BDED02BF-4FE7-4F72-8C4A-B3E675781450}" dt="2023-07-25T04:25:38.207" v="857" actId="207"/>
          <ac:spMkLst>
            <pc:docMk/>
            <pc:sldMk cId="343187026" sldId="276"/>
            <ac:spMk id="34" creationId="{00000000-0000-0000-0000-000000000000}"/>
          </ac:spMkLst>
        </pc:spChg>
        <pc:spChg chg="mod">
          <ac:chgData name="Marvin Agumba" userId="d303d3b25cef5cad" providerId="LiveId" clId="{BDED02BF-4FE7-4F72-8C4A-B3E675781450}" dt="2023-07-25T04:25:38.207" v="857" actId="207"/>
          <ac:spMkLst>
            <pc:docMk/>
            <pc:sldMk cId="343187026" sldId="276"/>
            <ac:spMk id="35" creationId="{00000000-0000-0000-0000-000000000000}"/>
          </ac:spMkLst>
        </pc:spChg>
        <pc:spChg chg="mod">
          <ac:chgData name="Marvin Agumba" userId="d303d3b25cef5cad" providerId="LiveId" clId="{BDED02BF-4FE7-4F72-8C4A-B3E675781450}" dt="2023-07-25T04:25:38.207" v="857" actId="207"/>
          <ac:spMkLst>
            <pc:docMk/>
            <pc:sldMk cId="343187026" sldId="276"/>
            <ac:spMk id="36" creationId="{00000000-0000-0000-0000-000000000000}"/>
          </ac:spMkLst>
        </pc:spChg>
        <pc:spChg chg="mod">
          <ac:chgData name="Marvin Agumba" userId="d303d3b25cef5cad" providerId="LiveId" clId="{BDED02BF-4FE7-4F72-8C4A-B3E675781450}" dt="2023-07-25T04:25:38.207" v="857" actId="207"/>
          <ac:spMkLst>
            <pc:docMk/>
            <pc:sldMk cId="343187026" sldId="276"/>
            <ac:spMk id="38" creationId="{00000000-0000-0000-0000-000000000000}"/>
          </ac:spMkLst>
        </pc:spChg>
        <pc:spChg chg="mod">
          <ac:chgData name="Marvin Agumba" userId="d303d3b25cef5cad" providerId="LiveId" clId="{BDED02BF-4FE7-4F72-8C4A-B3E675781450}" dt="2023-07-25T04:24:47.446" v="856" actId="207"/>
          <ac:spMkLst>
            <pc:docMk/>
            <pc:sldMk cId="343187026" sldId="276"/>
            <ac:spMk id="39" creationId="{00000000-0000-0000-0000-000000000000}"/>
          </ac:spMkLst>
        </pc:spChg>
        <pc:spChg chg="mod">
          <ac:chgData name="Marvin Agumba" userId="d303d3b25cef5cad" providerId="LiveId" clId="{BDED02BF-4FE7-4F72-8C4A-B3E675781450}" dt="2023-07-25T04:24:47.446" v="856" actId="207"/>
          <ac:spMkLst>
            <pc:docMk/>
            <pc:sldMk cId="343187026" sldId="276"/>
            <ac:spMk id="40" creationId="{00000000-0000-0000-0000-000000000000}"/>
          </ac:spMkLst>
        </pc:spChg>
        <pc:spChg chg="mod">
          <ac:chgData name="Marvin Agumba" userId="d303d3b25cef5cad" providerId="LiveId" clId="{BDED02BF-4FE7-4F72-8C4A-B3E675781450}" dt="2023-07-25T04:25:38.207" v="857" actId="207"/>
          <ac:spMkLst>
            <pc:docMk/>
            <pc:sldMk cId="343187026" sldId="276"/>
            <ac:spMk id="42" creationId="{00000000-0000-0000-0000-000000000000}"/>
          </ac:spMkLst>
        </pc:spChg>
        <pc:spChg chg="mod">
          <ac:chgData name="Marvin Agumba" userId="d303d3b25cef5cad" providerId="LiveId" clId="{BDED02BF-4FE7-4F72-8C4A-B3E675781450}" dt="2023-07-25T04:25:38.207" v="857" actId="207"/>
          <ac:spMkLst>
            <pc:docMk/>
            <pc:sldMk cId="343187026" sldId="276"/>
            <ac:spMk id="45" creationId="{00000000-0000-0000-0000-000000000000}"/>
          </ac:spMkLst>
        </pc:spChg>
        <pc:spChg chg="mod">
          <ac:chgData name="Marvin Agumba" userId="d303d3b25cef5cad" providerId="LiveId" clId="{BDED02BF-4FE7-4F72-8C4A-B3E675781450}" dt="2023-07-25T04:25:38.207" v="857" actId="207"/>
          <ac:spMkLst>
            <pc:docMk/>
            <pc:sldMk cId="343187026" sldId="276"/>
            <ac:spMk id="46" creationId="{00000000-0000-0000-0000-000000000000}"/>
          </ac:spMkLst>
        </pc:spChg>
        <pc:spChg chg="mod">
          <ac:chgData name="Marvin Agumba" userId="d303d3b25cef5cad" providerId="LiveId" clId="{BDED02BF-4FE7-4F72-8C4A-B3E675781450}" dt="2023-07-25T04:25:38.207" v="857" actId="207"/>
          <ac:spMkLst>
            <pc:docMk/>
            <pc:sldMk cId="343187026" sldId="276"/>
            <ac:spMk id="47" creationId="{00000000-0000-0000-0000-000000000000}"/>
          </ac:spMkLst>
        </pc:spChg>
        <pc:spChg chg="mod">
          <ac:chgData name="Marvin Agumba" userId="d303d3b25cef5cad" providerId="LiveId" clId="{BDED02BF-4FE7-4F72-8C4A-B3E675781450}" dt="2023-07-25T04:25:38.207" v="857" actId="207"/>
          <ac:spMkLst>
            <pc:docMk/>
            <pc:sldMk cId="343187026" sldId="276"/>
            <ac:spMk id="48" creationId="{00000000-0000-0000-0000-000000000000}"/>
          </ac:spMkLst>
        </pc:spChg>
        <pc:spChg chg="mod">
          <ac:chgData name="Marvin Agumba" userId="d303d3b25cef5cad" providerId="LiveId" clId="{BDED02BF-4FE7-4F72-8C4A-B3E675781450}" dt="2023-07-25T04:25:38.207" v="857" actId="207"/>
          <ac:spMkLst>
            <pc:docMk/>
            <pc:sldMk cId="343187026" sldId="276"/>
            <ac:spMk id="49" creationId="{00000000-0000-0000-0000-000000000000}"/>
          </ac:spMkLst>
        </pc:spChg>
        <pc:spChg chg="mod">
          <ac:chgData name="Marvin Agumba" userId="d303d3b25cef5cad" providerId="LiveId" clId="{BDED02BF-4FE7-4F72-8C4A-B3E675781450}" dt="2023-07-25T04:25:38.207" v="857" actId="207"/>
          <ac:spMkLst>
            <pc:docMk/>
            <pc:sldMk cId="343187026" sldId="276"/>
            <ac:spMk id="51" creationId="{00000000-0000-0000-0000-000000000000}"/>
          </ac:spMkLst>
        </pc:spChg>
        <pc:spChg chg="mod">
          <ac:chgData name="Marvin Agumba" userId="d303d3b25cef5cad" providerId="LiveId" clId="{BDED02BF-4FE7-4F72-8C4A-B3E675781450}" dt="2023-07-25T04:25:38.207" v="857" actId="207"/>
          <ac:spMkLst>
            <pc:docMk/>
            <pc:sldMk cId="343187026" sldId="276"/>
            <ac:spMk id="52" creationId="{00000000-0000-0000-0000-000000000000}"/>
          </ac:spMkLst>
        </pc:spChg>
        <pc:spChg chg="mod">
          <ac:chgData name="Marvin Agumba" userId="d303d3b25cef5cad" providerId="LiveId" clId="{BDED02BF-4FE7-4F72-8C4A-B3E675781450}" dt="2023-07-25T04:25:38.207" v="857" actId="207"/>
          <ac:spMkLst>
            <pc:docMk/>
            <pc:sldMk cId="343187026" sldId="276"/>
            <ac:spMk id="53" creationId="{00000000-0000-0000-0000-000000000000}"/>
          </ac:spMkLst>
        </pc:spChg>
        <pc:spChg chg="mod">
          <ac:chgData name="Marvin Agumba" userId="d303d3b25cef5cad" providerId="LiveId" clId="{BDED02BF-4FE7-4F72-8C4A-B3E675781450}" dt="2023-07-25T04:25:38.207" v="857" actId="207"/>
          <ac:spMkLst>
            <pc:docMk/>
            <pc:sldMk cId="343187026" sldId="276"/>
            <ac:spMk id="54" creationId="{00000000-0000-0000-0000-000000000000}"/>
          </ac:spMkLst>
        </pc:spChg>
        <pc:spChg chg="mod">
          <ac:chgData name="Marvin Agumba" userId="d303d3b25cef5cad" providerId="LiveId" clId="{BDED02BF-4FE7-4F72-8C4A-B3E675781450}" dt="2023-07-25T04:25:38.207" v="857" actId="207"/>
          <ac:spMkLst>
            <pc:docMk/>
            <pc:sldMk cId="343187026" sldId="276"/>
            <ac:spMk id="56" creationId="{00000000-0000-0000-0000-000000000000}"/>
          </ac:spMkLst>
        </pc:spChg>
        <pc:spChg chg="mod">
          <ac:chgData name="Marvin Agumba" userId="d303d3b25cef5cad" providerId="LiveId" clId="{BDED02BF-4FE7-4F72-8C4A-B3E675781450}" dt="2023-07-25T04:25:38.207" v="857" actId="207"/>
          <ac:spMkLst>
            <pc:docMk/>
            <pc:sldMk cId="343187026" sldId="276"/>
            <ac:spMk id="57" creationId="{00000000-0000-0000-0000-000000000000}"/>
          </ac:spMkLst>
        </pc:spChg>
        <pc:spChg chg="mod">
          <ac:chgData name="Marvin Agumba" userId="d303d3b25cef5cad" providerId="LiveId" clId="{BDED02BF-4FE7-4F72-8C4A-B3E675781450}" dt="2023-07-25T04:25:38.207" v="857" actId="207"/>
          <ac:spMkLst>
            <pc:docMk/>
            <pc:sldMk cId="343187026" sldId="276"/>
            <ac:spMk id="58" creationId="{00000000-0000-0000-0000-000000000000}"/>
          </ac:spMkLst>
        </pc:spChg>
        <pc:spChg chg="mod">
          <ac:chgData name="Marvin Agumba" userId="d303d3b25cef5cad" providerId="LiveId" clId="{BDED02BF-4FE7-4F72-8C4A-B3E675781450}" dt="2023-07-25T04:25:38.207" v="857" actId="207"/>
          <ac:spMkLst>
            <pc:docMk/>
            <pc:sldMk cId="343187026" sldId="276"/>
            <ac:spMk id="60" creationId="{00000000-0000-0000-0000-000000000000}"/>
          </ac:spMkLst>
        </pc:spChg>
        <pc:spChg chg="mod">
          <ac:chgData name="Marvin Agumba" userId="d303d3b25cef5cad" providerId="LiveId" clId="{BDED02BF-4FE7-4F72-8C4A-B3E675781450}" dt="2023-07-25T04:25:38.207" v="857" actId="207"/>
          <ac:spMkLst>
            <pc:docMk/>
            <pc:sldMk cId="343187026" sldId="276"/>
            <ac:spMk id="61" creationId="{00000000-0000-0000-0000-000000000000}"/>
          </ac:spMkLst>
        </pc:spChg>
        <pc:spChg chg="mod">
          <ac:chgData name="Marvin Agumba" userId="d303d3b25cef5cad" providerId="LiveId" clId="{BDED02BF-4FE7-4F72-8C4A-B3E675781450}" dt="2023-07-25T04:25:38.207" v="857" actId="207"/>
          <ac:spMkLst>
            <pc:docMk/>
            <pc:sldMk cId="343187026" sldId="276"/>
            <ac:spMk id="62" creationId="{00000000-0000-0000-0000-000000000000}"/>
          </ac:spMkLst>
        </pc:spChg>
        <pc:spChg chg="mod">
          <ac:chgData name="Marvin Agumba" userId="d303d3b25cef5cad" providerId="LiveId" clId="{BDED02BF-4FE7-4F72-8C4A-B3E675781450}" dt="2023-07-25T04:25:38.207" v="857" actId="207"/>
          <ac:spMkLst>
            <pc:docMk/>
            <pc:sldMk cId="343187026" sldId="276"/>
            <ac:spMk id="63" creationId="{00000000-0000-0000-0000-000000000000}"/>
          </ac:spMkLst>
        </pc:spChg>
        <pc:spChg chg="mod">
          <ac:chgData name="Marvin Agumba" userId="d303d3b25cef5cad" providerId="LiveId" clId="{BDED02BF-4FE7-4F72-8C4A-B3E675781450}" dt="2023-07-25T04:25:38.207" v="857" actId="207"/>
          <ac:spMkLst>
            <pc:docMk/>
            <pc:sldMk cId="343187026" sldId="276"/>
            <ac:spMk id="64" creationId="{00000000-0000-0000-0000-000000000000}"/>
          </ac:spMkLst>
        </pc:spChg>
        <pc:spChg chg="mod">
          <ac:chgData name="Marvin Agumba" userId="d303d3b25cef5cad" providerId="LiveId" clId="{BDED02BF-4FE7-4F72-8C4A-B3E675781450}" dt="2023-07-25T04:24:47.446" v="856" actId="207"/>
          <ac:spMkLst>
            <pc:docMk/>
            <pc:sldMk cId="343187026" sldId="276"/>
            <ac:spMk id="65" creationId="{00000000-0000-0000-0000-000000000000}"/>
          </ac:spMkLst>
        </pc:spChg>
        <pc:spChg chg="mod">
          <ac:chgData name="Marvin Agumba" userId="d303d3b25cef5cad" providerId="LiveId" clId="{BDED02BF-4FE7-4F72-8C4A-B3E675781450}" dt="2023-07-25T04:24:47.446" v="856" actId="207"/>
          <ac:spMkLst>
            <pc:docMk/>
            <pc:sldMk cId="343187026" sldId="276"/>
            <ac:spMk id="66" creationId="{00000000-0000-0000-0000-000000000000}"/>
          </ac:spMkLst>
        </pc:spChg>
        <pc:spChg chg="mod">
          <ac:chgData name="Marvin Agumba" userId="d303d3b25cef5cad" providerId="LiveId" clId="{BDED02BF-4FE7-4F72-8C4A-B3E675781450}" dt="2023-07-25T04:24:47.446" v="856" actId="207"/>
          <ac:spMkLst>
            <pc:docMk/>
            <pc:sldMk cId="343187026" sldId="276"/>
            <ac:spMk id="67" creationId="{00000000-0000-0000-0000-000000000000}"/>
          </ac:spMkLst>
        </pc:spChg>
        <pc:spChg chg="mod">
          <ac:chgData name="Marvin Agumba" userId="d303d3b25cef5cad" providerId="LiveId" clId="{BDED02BF-4FE7-4F72-8C4A-B3E675781450}" dt="2023-07-25T04:24:47.446" v="856" actId="207"/>
          <ac:spMkLst>
            <pc:docMk/>
            <pc:sldMk cId="343187026" sldId="276"/>
            <ac:spMk id="68" creationId="{00000000-0000-0000-0000-000000000000}"/>
          </ac:spMkLst>
        </pc:spChg>
        <pc:spChg chg="mod">
          <ac:chgData name="Marvin Agumba" userId="d303d3b25cef5cad" providerId="LiveId" clId="{BDED02BF-4FE7-4F72-8C4A-B3E675781450}" dt="2023-07-25T04:24:47.446" v="856" actId="207"/>
          <ac:spMkLst>
            <pc:docMk/>
            <pc:sldMk cId="343187026" sldId="276"/>
            <ac:spMk id="69" creationId="{00000000-0000-0000-0000-000000000000}"/>
          </ac:spMkLst>
        </pc:spChg>
        <pc:spChg chg="mod">
          <ac:chgData name="Marvin Agumba" userId="d303d3b25cef5cad" providerId="LiveId" clId="{BDED02BF-4FE7-4F72-8C4A-B3E675781450}" dt="2023-07-25T04:24:47.446" v="856" actId="207"/>
          <ac:spMkLst>
            <pc:docMk/>
            <pc:sldMk cId="343187026" sldId="276"/>
            <ac:spMk id="70" creationId="{00000000-0000-0000-0000-000000000000}"/>
          </ac:spMkLst>
        </pc:spChg>
        <pc:spChg chg="mod">
          <ac:chgData name="Marvin Agumba" userId="d303d3b25cef5cad" providerId="LiveId" clId="{BDED02BF-4FE7-4F72-8C4A-B3E675781450}" dt="2023-07-25T04:24:47.446" v="856" actId="207"/>
          <ac:spMkLst>
            <pc:docMk/>
            <pc:sldMk cId="343187026" sldId="276"/>
            <ac:spMk id="71" creationId="{00000000-0000-0000-0000-000000000000}"/>
          </ac:spMkLst>
        </pc:spChg>
        <pc:grpChg chg="mod">
          <ac:chgData name="Marvin Agumba" userId="d303d3b25cef5cad" providerId="LiveId" clId="{BDED02BF-4FE7-4F72-8C4A-B3E675781450}" dt="2023-07-25T04:25:38.207" v="857" actId="207"/>
          <ac:grpSpMkLst>
            <pc:docMk/>
            <pc:sldMk cId="343187026" sldId="276"/>
            <ac:grpSpMk id="30" creationId="{00000000-0000-0000-0000-000000000000}"/>
          </ac:grpSpMkLst>
        </pc:grpChg>
        <pc:grpChg chg="mod">
          <ac:chgData name="Marvin Agumba" userId="d303d3b25cef5cad" providerId="LiveId" clId="{BDED02BF-4FE7-4F72-8C4A-B3E675781450}" dt="2023-07-25T04:25:38.207" v="857" actId="207"/>
          <ac:grpSpMkLst>
            <pc:docMk/>
            <pc:sldMk cId="343187026" sldId="276"/>
            <ac:grpSpMk id="41" creationId="{00000000-0000-0000-0000-000000000000}"/>
          </ac:grpSpMkLst>
        </pc:grpChg>
        <pc:grpChg chg="mod">
          <ac:chgData name="Marvin Agumba" userId="d303d3b25cef5cad" providerId="LiveId" clId="{BDED02BF-4FE7-4F72-8C4A-B3E675781450}" dt="2023-07-25T04:25:38.207" v="857" actId="207"/>
          <ac:grpSpMkLst>
            <pc:docMk/>
            <pc:sldMk cId="343187026" sldId="276"/>
            <ac:grpSpMk id="50" creationId="{00000000-0000-0000-0000-000000000000}"/>
          </ac:grpSpMkLst>
        </pc:grpChg>
        <pc:grpChg chg="mod">
          <ac:chgData name="Marvin Agumba" userId="d303d3b25cef5cad" providerId="LiveId" clId="{BDED02BF-4FE7-4F72-8C4A-B3E675781450}" dt="2023-07-25T04:25:38.207" v="857" actId="207"/>
          <ac:grpSpMkLst>
            <pc:docMk/>
            <pc:sldMk cId="343187026" sldId="276"/>
            <ac:grpSpMk id="55" creationId="{00000000-0000-0000-0000-000000000000}"/>
          </ac:grpSpMkLst>
        </pc:grpChg>
        <pc:grpChg chg="mod">
          <ac:chgData name="Marvin Agumba" userId="d303d3b25cef5cad" providerId="LiveId" clId="{BDED02BF-4FE7-4F72-8C4A-B3E675781450}" dt="2023-07-25T04:25:38.207" v="857" actId="207"/>
          <ac:grpSpMkLst>
            <pc:docMk/>
            <pc:sldMk cId="343187026" sldId="276"/>
            <ac:grpSpMk id="59" creationId="{00000000-0000-0000-0000-000000000000}"/>
          </ac:grpSpMkLst>
        </pc:grpChg>
      </pc:sldChg>
      <pc:sldChg chg="addSp modSp del mod">
        <pc:chgData name="Marvin Agumba" userId="d303d3b25cef5cad" providerId="LiveId" clId="{BDED02BF-4FE7-4F72-8C4A-B3E675781450}" dt="2023-07-25T07:33:18.034" v="2029" actId="47"/>
        <pc:sldMkLst>
          <pc:docMk/>
          <pc:sldMk cId="4118653101" sldId="277"/>
        </pc:sldMkLst>
        <pc:spChg chg="add mod">
          <ac:chgData name="Marvin Agumba" userId="d303d3b25cef5cad" providerId="LiveId" clId="{BDED02BF-4FE7-4F72-8C4A-B3E675781450}" dt="2023-07-25T04:01:30.373" v="688" actId="14100"/>
          <ac:spMkLst>
            <pc:docMk/>
            <pc:sldMk cId="4118653101" sldId="277"/>
            <ac:spMk id="2" creationId="{17B3FAA5-EA04-52BF-1272-D0F55751DEDD}"/>
          </ac:spMkLst>
        </pc:spChg>
        <pc:spChg chg="mod">
          <ac:chgData name="Marvin Agumba" userId="d303d3b25cef5cad" providerId="LiveId" clId="{BDED02BF-4FE7-4F72-8C4A-B3E675781450}" dt="2023-07-25T04:00:03.049" v="632" actId="20577"/>
          <ac:spMkLst>
            <pc:docMk/>
            <pc:sldMk cId="4118653101" sldId="277"/>
            <ac:spMk id="44" creationId="{898F4F0D-4DA3-446B-8A37-D80A4AB93241}"/>
          </ac:spMkLst>
        </pc:spChg>
        <pc:spChg chg="mod">
          <ac:chgData name="Marvin Agumba" userId="d303d3b25cef5cad" providerId="LiveId" clId="{BDED02BF-4FE7-4F72-8C4A-B3E675781450}" dt="2023-07-25T04:09:51.266" v="751" actId="1076"/>
          <ac:spMkLst>
            <pc:docMk/>
            <pc:sldMk cId="4118653101" sldId="277"/>
            <ac:spMk id="45" creationId="{C72BFB61-1EA3-40A9-9A58-5E2CA447A22B}"/>
          </ac:spMkLst>
        </pc:spChg>
        <pc:spChg chg="mod">
          <ac:chgData name="Marvin Agumba" userId="d303d3b25cef5cad" providerId="LiveId" clId="{BDED02BF-4FE7-4F72-8C4A-B3E675781450}" dt="2023-07-25T04:09:38.224" v="749" actId="20577"/>
          <ac:spMkLst>
            <pc:docMk/>
            <pc:sldMk cId="4118653101" sldId="277"/>
            <ac:spMk id="58" creationId="{777D9CC3-D602-4C4B-83C4-B90D4373F2CF}"/>
          </ac:spMkLst>
        </pc:spChg>
      </pc:sldChg>
      <pc:sldChg chg="addSp modSp del mod ord">
        <pc:chgData name="Marvin Agumba" userId="d303d3b25cef5cad" providerId="LiveId" clId="{BDED02BF-4FE7-4F72-8C4A-B3E675781450}" dt="2023-07-29T02:46:21.352" v="12830" actId="47"/>
        <pc:sldMkLst>
          <pc:docMk/>
          <pc:sldMk cId="0" sldId="281"/>
        </pc:sldMkLst>
        <pc:spChg chg="mod">
          <ac:chgData name="Marvin Agumba" userId="d303d3b25cef5cad" providerId="LiveId" clId="{BDED02BF-4FE7-4F72-8C4A-B3E675781450}" dt="2023-07-28T01:02:36.088" v="10774"/>
          <ac:spMkLst>
            <pc:docMk/>
            <pc:sldMk cId="0" sldId="281"/>
            <ac:spMk id="2" creationId="{00000000-0000-0000-0000-000000000000}"/>
          </ac:spMkLst>
        </pc:spChg>
        <pc:spChg chg="add mod">
          <ac:chgData name="Marvin Agumba" userId="d303d3b25cef5cad" providerId="LiveId" clId="{BDED02BF-4FE7-4F72-8C4A-B3E675781450}" dt="2023-07-24T23:09:24.074" v="43" actId="1076"/>
          <ac:spMkLst>
            <pc:docMk/>
            <pc:sldMk cId="0" sldId="281"/>
            <ac:spMk id="6" creationId="{8CEFE70C-8C56-5109-ED22-84CD724D0C78}"/>
          </ac:spMkLst>
        </pc:spChg>
      </pc:sldChg>
      <pc:sldChg chg="modSp add del mod ord">
        <pc:chgData name="Marvin Agumba" userId="d303d3b25cef5cad" providerId="LiveId" clId="{BDED02BF-4FE7-4F72-8C4A-B3E675781450}" dt="2023-07-29T02:46:30.725" v="12831" actId="47"/>
        <pc:sldMkLst>
          <pc:docMk/>
          <pc:sldMk cId="0" sldId="287"/>
        </pc:sldMkLst>
        <pc:spChg chg="mod">
          <ac:chgData name="Marvin Agumba" userId="d303d3b25cef5cad" providerId="LiveId" clId="{BDED02BF-4FE7-4F72-8C4A-B3E675781450}" dt="2023-07-26T06:53:06.517" v="4125"/>
          <ac:spMkLst>
            <pc:docMk/>
            <pc:sldMk cId="0" sldId="287"/>
            <ac:spMk id="2" creationId="{00000000-0000-0000-0000-000000000000}"/>
          </ac:spMkLst>
        </pc:spChg>
      </pc:sldChg>
      <pc:sldChg chg="addSp delSp modSp add mod ord">
        <pc:chgData name="Marvin Agumba" userId="d303d3b25cef5cad" providerId="LiveId" clId="{BDED02BF-4FE7-4F72-8C4A-B3E675781450}" dt="2023-07-28T18:27:29.868" v="12060"/>
        <pc:sldMkLst>
          <pc:docMk/>
          <pc:sldMk cId="122904451" sldId="370"/>
        </pc:sldMkLst>
        <pc:spChg chg="mod">
          <ac:chgData name="Marvin Agumba" userId="d303d3b25cef5cad" providerId="LiveId" clId="{BDED02BF-4FE7-4F72-8C4A-B3E675781450}" dt="2023-07-26T07:47:13.284" v="5387" actId="404"/>
          <ac:spMkLst>
            <pc:docMk/>
            <pc:sldMk cId="122904451" sldId="370"/>
            <ac:spMk id="7" creationId="{131E18DE-38DF-B8F3-E6ED-5C034669DBD7}"/>
          </ac:spMkLst>
        </pc:spChg>
        <pc:spChg chg="add del mod">
          <ac:chgData name="Marvin Agumba" userId="d303d3b25cef5cad" providerId="LiveId" clId="{BDED02BF-4FE7-4F72-8C4A-B3E675781450}" dt="2023-07-26T07:26:44.684" v="4465" actId="478"/>
          <ac:spMkLst>
            <pc:docMk/>
            <pc:sldMk cId="122904451" sldId="370"/>
            <ac:spMk id="9" creationId="{6539B7BF-3586-A706-9348-A67C7DE80668}"/>
          </ac:spMkLst>
        </pc:spChg>
        <pc:spChg chg="mod">
          <ac:chgData name="Marvin Agumba" userId="d303d3b25cef5cad" providerId="LiveId" clId="{BDED02BF-4FE7-4F72-8C4A-B3E675781450}" dt="2023-07-26T07:28:31.053" v="4534" actId="403"/>
          <ac:spMkLst>
            <pc:docMk/>
            <pc:sldMk cId="122904451" sldId="370"/>
            <ac:spMk id="12" creationId="{CD475A57-3D77-C34F-AE98-042C38F318D1}"/>
          </ac:spMkLst>
        </pc:spChg>
        <pc:spChg chg="mod">
          <ac:chgData name="Marvin Agumba" userId="d303d3b25cef5cad" providerId="LiveId" clId="{BDED02BF-4FE7-4F72-8C4A-B3E675781450}" dt="2023-07-26T07:47:09.098" v="5386" actId="404"/>
          <ac:spMkLst>
            <pc:docMk/>
            <pc:sldMk cId="122904451" sldId="370"/>
            <ac:spMk id="13" creationId="{9C16462F-28BB-E247-9B4D-8408A6770F0E}"/>
          </ac:spMkLst>
        </pc:spChg>
        <pc:spChg chg="mod">
          <ac:chgData name="Marvin Agumba" userId="d303d3b25cef5cad" providerId="LiveId" clId="{BDED02BF-4FE7-4F72-8C4A-B3E675781450}" dt="2023-07-26T07:28:50.230" v="4537" actId="404"/>
          <ac:spMkLst>
            <pc:docMk/>
            <pc:sldMk cId="122904451" sldId="370"/>
            <ac:spMk id="14" creationId="{2EFDADB6-F4D8-0A4C-BB24-A51F83D0EC64}"/>
          </ac:spMkLst>
        </pc:spChg>
        <pc:spChg chg="mod">
          <ac:chgData name="Marvin Agumba" userId="d303d3b25cef5cad" providerId="LiveId" clId="{BDED02BF-4FE7-4F72-8C4A-B3E675781450}" dt="2023-07-28T18:27:29.868" v="12060"/>
          <ac:spMkLst>
            <pc:docMk/>
            <pc:sldMk cId="122904451" sldId="370"/>
            <ac:spMk id="15" creationId="{9378D952-07A9-754C-810B-8F3E0F76FA53}"/>
          </ac:spMkLst>
        </pc:spChg>
        <pc:spChg chg="mod">
          <ac:chgData name="Marvin Agumba" userId="d303d3b25cef5cad" providerId="LiveId" clId="{BDED02BF-4FE7-4F72-8C4A-B3E675781450}" dt="2023-07-26T07:43:23.244" v="5325" actId="20577"/>
          <ac:spMkLst>
            <pc:docMk/>
            <pc:sldMk cId="122904451" sldId="370"/>
            <ac:spMk id="22" creationId="{BD1B69C3-E56E-CDC1-5667-FA2FE2C0D52B}"/>
          </ac:spMkLst>
        </pc:spChg>
        <pc:spChg chg="mod">
          <ac:chgData name="Marvin Agumba" userId="d303d3b25cef5cad" providerId="LiveId" clId="{BDED02BF-4FE7-4F72-8C4A-B3E675781450}" dt="2023-07-26T07:57:17.657" v="5778" actId="1076"/>
          <ac:spMkLst>
            <pc:docMk/>
            <pc:sldMk cId="122904451" sldId="370"/>
            <ac:spMk id="23" creationId="{D3FA5D92-F502-18FC-0091-706DB5763671}"/>
          </ac:spMkLst>
        </pc:spChg>
        <pc:spChg chg="mod">
          <ac:chgData name="Marvin Agumba" userId="d303d3b25cef5cad" providerId="LiveId" clId="{BDED02BF-4FE7-4F72-8C4A-B3E675781450}" dt="2023-07-26T07:57:24.658" v="5779" actId="1076"/>
          <ac:spMkLst>
            <pc:docMk/>
            <pc:sldMk cId="122904451" sldId="370"/>
            <ac:spMk id="24" creationId="{889B8377-F1BA-E62E-C6EB-346E94441128}"/>
          </ac:spMkLst>
        </pc:spChg>
        <pc:spChg chg="del">
          <ac:chgData name="Marvin Agumba" userId="d303d3b25cef5cad" providerId="LiveId" clId="{BDED02BF-4FE7-4F72-8C4A-B3E675781450}" dt="2023-07-26T07:26:43.588" v="4464" actId="478"/>
          <ac:spMkLst>
            <pc:docMk/>
            <pc:sldMk cId="122904451" sldId="370"/>
            <ac:spMk id="46" creationId="{925C1D40-0CFE-6D47-99AE-CD096352A423}"/>
          </ac:spMkLst>
        </pc:spChg>
      </pc:sldChg>
      <pc:sldChg chg="del">
        <pc:chgData name="Marvin Agumba" userId="d303d3b25cef5cad" providerId="LiveId" clId="{BDED02BF-4FE7-4F72-8C4A-B3E675781450}" dt="2023-07-25T04:23:32.684" v="850" actId="47"/>
        <pc:sldMkLst>
          <pc:docMk/>
          <pc:sldMk cId="463714777" sldId="477"/>
        </pc:sldMkLst>
      </pc:sldChg>
      <pc:sldChg chg="del">
        <pc:chgData name="Marvin Agumba" userId="d303d3b25cef5cad" providerId="LiveId" clId="{BDED02BF-4FE7-4F72-8C4A-B3E675781450}" dt="2023-07-26T02:25:21.892" v="2989" actId="47"/>
        <pc:sldMkLst>
          <pc:docMk/>
          <pc:sldMk cId="1457038257" sldId="495"/>
        </pc:sldMkLst>
      </pc:sldChg>
      <pc:sldChg chg="del">
        <pc:chgData name="Marvin Agumba" userId="d303d3b25cef5cad" providerId="LiveId" clId="{BDED02BF-4FE7-4F72-8C4A-B3E675781450}" dt="2023-07-25T04:23:31.134" v="849" actId="47"/>
        <pc:sldMkLst>
          <pc:docMk/>
          <pc:sldMk cId="1450678966" sldId="496"/>
        </pc:sldMkLst>
      </pc:sldChg>
      <pc:sldChg chg="addSp delSp modSp add mod ord setBg delDesignElem">
        <pc:chgData name="Marvin Agumba" userId="d303d3b25cef5cad" providerId="LiveId" clId="{BDED02BF-4FE7-4F72-8C4A-B3E675781450}" dt="2023-07-28T01:43:10.473" v="10936" actId="1076"/>
        <pc:sldMkLst>
          <pc:docMk/>
          <pc:sldMk cId="245615128" sldId="497"/>
        </pc:sldMkLst>
        <pc:spChg chg="del mod">
          <ac:chgData name="Marvin Agumba" userId="d303d3b25cef5cad" providerId="LiveId" clId="{BDED02BF-4FE7-4F72-8C4A-B3E675781450}" dt="2023-07-27T21:26:05.025" v="9623" actId="478"/>
          <ac:spMkLst>
            <pc:docMk/>
            <pc:sldMk cId="245615128" sldId="497"/>
            <ac:spMk id="2" creationId="{00000000-0000-0000-0000-000000000000}"/>
          </ac:spMkLst>
        </pc:spChg>
        <pc:spChg chg="del">
          <ac:chgData name="Marvin Agumba" userId="d303d3b25cef5cad" providerId="LiveId" clId="{BDED02BF-4FE7-4F72-8C4A-B3E675781450}" dt="2023-07-25T03:39:23.187" v="115" actId="478"/>
          <ac:spMkLst>
            <pc:docMk/>
            <pc:sldMk cId="245615128" sldId="497"/>
            <ac:spMk id="3" creationId="{5E8DE8D6-9C8D-2529-4FB6-7F6192977954}"/>
          </ac:spMkLst>
        </pc:spChg>
        <pc:spChg chg="del">
          <ac:chgData name="Marvin Agumba" userId="d303d3b25cef5cad" providerId="LiveId" clId="{BDED02BF-4FE7-4F72-8C4A-B3E675781450}" dt="2023-07-25T03:39:23.187" v="115" actId="478"/>
          <ac:spMkLst>
            <pc:docMk/>
            <pc:sldMk cId="245615128" sldId="497"/>
            <ac:spMk id="4" creationId="{F5C0A39C-F206-6DBC-43D0-96EB88F03C30}"/>
          </ac:spMkLst>
        </pc:spChg>
        <pc:spChg chg="add del mod">
          <ac:chgData name="Marvin Agumba" userId="d303d3b25cef5cad" providerId="LiveId" clId="{BDED02BF-4FE7-4F72-8C4A-B3E675781450}" dt="2023-07-27T21:26:07.900" v="9624" actId="478"/>
          <ac:spMkLst>
            <pc:docMk/>
            <pc:sldMk cId="245615128" sldId="497"/>
            <ac:spMk id="5" creationId="{D2D3C7EA-FA70-BF93-A870-7B00D3854312}"/>
          </ac:spMkLst>
        </pc:spChg>
        <pc:spChg chg="del mod">
          <ac:chgData name="Marvin Agumba" userId="d303d3b25cef5cad" providerId="LiveId" clId="{BDED02BF-4FE7-4F72-8C4A-B3E675781450}" dt="2023-07-25T08:34:36.105" v="2151" actId="478"/>
          <ac:spMkLst>
            <pc:docMk/>
            <pc:sldMk cId="245615128" sldId="497"/>
            <ac:spMk id="6" creationId="{8CEFE70C-8C56-5109-ED22-84CD724D0C78}"/>
          </ac:spMkLst>
        </pc:spChg>
        <pc:spChg chg="add del mod">
          <ac:chgData name="Marvin Agumba" userId="d303d3b25cef5cad" providerId="LiveId" clId="{BDED02BF-4FE7-4F72-8C4A-B3E675781450}" dt="2023-07-27T21:26:41.264" v="9629" actId="478"/>
          <ac:spMkLst>
            <pc:docMk/>
            <pc:sldMk cId="245615128" sldId="497"/>
            <ac:spMk id="9" creationId="{1FA1BF01-9FAD-54DE-0432-51B7DE1AFFA2}"/>
          </ac:spMkLst>
        </pc:spChg>
        <pc:spChg chg="add mod">
          <ac:chgData name="Marvin Agumba" userId="d303d3b25cef5cad" providerId="LiveId" clId="{BDED02BF-4FE7-4F72-8C4A-B3E675781450}" dt="2023-07-27T21:45:02.517" v="9727" actId="1076"/>
          <ac:spMkLst>
            <pc:docMk/>
            <pc:sldMk cId="245615128" sldId="497"/>
            <ac:spMk id="10" creationId="{3B6E211F-257E-8F5D-B204-530D677E224D}"/>
          </ac:spMkLst>
        </pc:spChg>
        <pc:spChg chg="add del mod">
          <ac:chgData name="Marvin Agumba" userId="d303d3b25cef5cad" providerId="LiveId" clId="{BDED02BF-4FE7-4F72-8C4A-B3E675781450}" dt="2023-07-25T03:48:31.213" v="470" actId="478"/>
          <ac:spMkLst>
            <pc:docMk/>
            <pc:sldMk cId="245615128" sldId="497"/>
            <ac:spMk id="11" creationId="{0D48DF0C-6F64-6BE3-36AD-28CD152FCA0B}"/>
          </ac:spMkLst>
        </pc:spChg>
        <pc:spChg chg="add del">
          <ac:chgData name="Marvin Agumba" userId="d303d3b25cef5cad" providerId="LiveId" clId="{BDED02BF-4FE7-4F72-8C4A-B3E675781450}" dt="2023-07-25T03:52:15.351" v="535"/>
          <ac:spMkLst>
            <pc:docMk/>
            <pc:sldMk cId="245615128" sldId="497"/>
            <ac:spMk id="13" creationId="{6F828D28-8E09-41CC-8229-3070B5467A96}"/>
          </ac:spMkLst>
        </pc:spChg>
        <pc:spChg chg="add del mod">
          <ac:chgData name="Marvin Agumba" userId="d303d3b25cef5cad" providerId="LiveId" clId="{BDED02BF-4FE7-4F72-8C4A-B3E675781450}" dt="2023-07-27T21:26:25.126" v="9625" actId="478"/>
          <ac:spMkLst>
            <pc:docMk/>
            <pc:sldMk cId="245615128" sldId="497"/>
            <ac:spMk id="14" creationId="{23F91C00-2E9B-E21E-93AB-CD1F4B8F3CF2}"/>
          </ac:spMkLst>
        </pc:spChg>
        <pc:spChg chg="add del">
          <ac:chgData name="Marvin Agumba" userId="d303d3b25cef5cad" providerId="LiveId" clId="{BDED02BF-4FE7-4F72-8C4A-B3E675781450}" dt="2023-07-25T03:52:15.351" v="535"/>
          <ac:spMkLst>
            <pc:docMk/>
            <pc:sldMk cId="245615128" sldId="497"/>
            <ac:spMk id="15" creationId="{D5B012D8-7F27-4758-9AC6-C889B154BD73}"/>
          </ac:spMkLst>
        </pc:spChg>
        <pc:spChg chg="add del mod">
          <ac:chgData name="Marvin Agumba" userId="d303d3b25cef5cad" providerId="LiveId" clId="{BDED02BF-4FE7-4F72-8C4A-B3E675781450}" dt="2023-07-27T21:26:25.126" v="9625" actId="478"/>
          <ac:spMkLst>
            <pc:docMk/>
            <pc:sldMk cId="245615128" sldId="497"/>
            <ac:spMk id="16" creationId="{7F54D2BD-4B10-E457-1604-C5A0428684C6}"/>
          </ac:spMkLst>
        </pc:spChg>
        <pc:spChg chg="add del">
          <ac:chgData name="Marvin Agumba" userId="d303d3b25cef5cad" providerId="LiveId" clId="{BDED02BF-4FE7-4F72-8C4A-B3E675781450}" dt="2023-07-25T03:52:15.351" v="535"/>
          <ac:spMkLst>
            <pc:docMk/>
            <pc:sldMk cId="245615128" sldId="497"/>
            <ac:spMk id="17" creationId="{4063B759-00FC-46D1-9898-8E8625268FAF}"/>
          </ac:spMkLst>
        </pc:spChg>
        <pc:spChg chg="add del mod">
          <ac:chgData name="Marvin Agumba" userId="d303d3b25cef5cad" providerId="LiveId" clId="{BDED02BF-4FE7-4F72-8C4A-B3E675781450}" dt="2023-07-27T21:26:25.126" v="9625" actId="478"/>
          <ac:spMkLst>
            <pc:docMk/>
            <pc:sldMk cId="245615128" sldId="497"/>
            <ac:spMk id="18" creationId="{2DD3C3FE-F923-1408-6427-83384B43C9E3}"/>
          </ac:spMkLst>
        </pc:spChg>
        <pc:spChg chg="add del mod">
          <ac:chgData name="Marvin Agumba" userId="d303d3b25cef5cad" providerId="LiveId" clId="{BDED02BF-4FE7-4F72-8C4A-B3E675781450}" dt="2023-07-27T21:26:25.126" v="9625" actId="478"/>
          <ac:spMkLst>
            <pc:docMk/>
            <pc:sldMk cId="245615128" sldId="497"/>
            <ac:spMk id="19" creationId="{FB0B0F67-4CD7-4583-04FF-7DA1A0B754B9}"/>
          </ac:spMkLst>
        </pc:spChg>
        <pc:spChg chg="add del mod">
          <ac:chgData name="Marvin Agumba" userId="d303d3b25cef5cad" providerId="LiveId" clId="{BDED02BF-4FE7-4F72-8C4A-B3E675781450}" dt="2023-07-25T04:32:54.215" v="902" actId="11529"/>
          <ac:spMkLst>
            <pc:docMk/>
            <pc:sldMk cId="245615128" sldId="497"/>
            <ac:spMk id="21" creationId="{74F9F8A0-22A8-04BF-E4D5-D7DBC8512F3F}"/>
          </ac:spMkLst>
        </pc:spChg>
        <pc:spChg chg="add del mod">
          <ac:chgData name="Marvin Agumba" userId="d303d3b25cef5cad" providerId="LiveId" clId="{BDED02BF-4FE7-4F72-8C4A-B3E675781450}" dt="2023-07-25T04:33:23.298" v="908" actId="11529"/>
          <ac:spMkLst>
            <pc:docMk/>
            <pc:sldMk cId="245615128" sldId="497"/>
            <ac:spMk id="22" creationId="{74110BD1-0005-FEA2-55F0-04F3EF12F6DD}"/>
          </ac:spMkLst>
        </pc:spChg>
        <pc:spChg chg="add del mod">
          <ac:chgData name="Marvin Agumba" userId="d303d3b25cef5cad" providerId="LiveId" clId="{BDED02BF-4FE7-4F72-8C4A-B3E675781450}" dt="2023-07-25T04:35:38.286" v="916" actId="478"/>
          <ac:spMkLst>
            <pc:docMk/>
            <pc:sldMk cId="245615128" sldId="497"/>
            <ac:spMk id="23" creationId="{B89FA8BE-BDF4-5C50-F54E-E04D751FC51B}"/>
          </ac:spMkLst>
        </pc:spChg>
        <pc:spChg chg="add del mod">
          <ac:chgData name="Marvin Agumba" userId="d303d3b25cef5cad" providerId="LiveId" clId="{BDED02BF-4FE7-4F72-8C4A-B3E675781450}" dt="2023-07-25T04:36:15.448" v="922" actId="11529"/>
          <ac:spMkLst>
            <pc:docMk/>
            <pc:sldMk cId="245615128" sldId="497"/>
            <ac:spMk id="24" creationId="{31B71578-8141-3CDA-3D21-A601D67371D4}"/>
          </ac:spMkLst>
        </pc:spChg>
        <pc:spChg chg="add del mod">
          <ac:chgData name="Marvin Agumba" userId="d303d3b25cef5cad" providerId="LiveId" clId="{BDED02BF-4FE7-4F72-8C4A-B3E675781450}" dt="2023-07-27T21:26:25.126" v="9625" actId="478"/>
          <ac:spMkLst>
            <pc:docMk/>
            <pc:sldMk cId="245615128" sldId="497"/>
            <ac:spMk id="25" creationId="{5DAB8DEB-9956-4432-5C81-1D6B349A5961}"/>
          </ac:spMkLst>
        </pc:spChg>
        <pc:spChg chg="add del mod">
          <ac:chgData name="Marvin Agumba" userId="d303d3b25cef5cad" providerId="LiveId" clId="{BDED02BF-4FE7-4F72-8C4A-B3E675781450}" dt="2023-07-27T21:26:25.126" v="9625" actId="478"/>
          <ac:spMkLst>
            <pc:docMk/>
            <pc:sldMk cId="245615128" sldId="497"/>
            <ac:spMk id="26" creationId="{BFBB02E4-5809-6E21-88F3-4EBB73F00702}"/>
          </ac:spMkLst>
        </pc:spChg>
        <pc:spChg chg="add del mod">
          <ac:chgData name="Marvin Agumba" userId="d303d3b25cef5cad" providerId="LiveId" clId="{BDED02BF-4FE7-4F72-8C4A-B3E675781450}" dt="2023-07-27T21:26:25.126" v="9625" actId="478"/>
          <ac:spMkLst>
            <pc:docMk/>
            <pc:sldMk cId="245615128" sldId="497"/>
            <ac:spMk id="27" creationId="{158943CD-7C4E-9E39-757B-F132AA078CA2}"/>
          </ac:spMkLst>
        </pc:spChg>
        <pc:spChg chg="add del mod">
          <ac:chgData name="Marvin Agumba" userId="d303d3b25cef5cad" providerId="LiveId" clId="{BDED02BF-4FE7-4F72-8C4A-B3E675781450}" dt="2023-07-27T21:26:25.126" v="9625" actId="478"/>
          <ac:spMkLst>
            <pc:docMk/>
            <pc:sldMk cId="245615128" sldId="497"/>
            <ac:spMk id="28" creationId="{EA589C7C-540C-01EC-E822-35DC606D633E}"/>
          </ac:spMkLst>
        </pc:spChg>
        <pc:spChg chg="add del mod">
          <ac:chgData name="Marvin Agumba" userId="d303d3b25cef5cad" providerId="LiveId" clId="{BDED02BF-4FE7-4F72-8C4A-B3E675781450}" dt="2023-07-25T06:48:53.811" v="1655" actId="478"/>
          <ac:spMkLst>
            <pc:docMk/>
            <pc:sldMk cId="245615128" sldId="497"/>
            <ac:spMk id="31" creationId="{F464FBC2-EFA1-8331-0D36-AF876E2BF6A2}"/>
          </ac:spMkLst>
        </pc:spChg>
        <pc:spChg chg="add mod">
          <ac:chgData name="Marvin Agumba" userId="d303d3b25cef5cad" providerId="LiveId" clId="{BDED02BF-4FE7-4F72-8C4A-B3E675781450}" dt="2023-07-27T22:10:23.786" v="9963" actId="20577"/>
          <ac:spMkLst>
            <pc:docMk/>
            <pc:sldMk cId="245615128" sldId="497"/>
            <ac:spMk id="56" creationId="{9B8386A0-6069-560B-3A6F-92CCA19B9855}"/>
          </ac:spMkLst>
        </pc:spChg>
        <pc:spChg chg="add del mod">
          <ac:chgData name="Marvin Agumba" userId="d303d3b25cef5cad" providerId="LiveId" clId="{BDED02BF-4FE7-4F72-8C4A-B3E675781450}" dt="2023-07-27T21:26:25.126" v="9625" actId="478"/>
          <ac:spMkLst>
            <pc:docMk/>
            <pc:sldMk cId="245615128" sldId="497"/>
            <ac:spMk id="57" creationId="{F1CC339E-7D39-5F3F-FD85-4117DBE567B4}"/>
          </ac:spMkLst>
        </pc:spChg>
        <pc:spChg chg="add del mod">
          <ac:chgData name="Marvin Agumba" userId="d303d3b25cef5cad" providerId="LiveId" clId="{BDED02BF-4FE7-4F72-8C4A-B3E675781450}" dt="2023-07-27T21:26:25.126" v="9625" actId="478"/>
          <ac:spMkLst>
            <pc:docMk/>
            <pc:sldMk cId="245615128" sldId="497"/>
            <ac:spMk id="59" creationId="{E96E9A00-004D-6D13-D22D-A3D8B767F403}"/>
          </ac:spMkLst>
        </pc:spChg>
        <pc:grpChg chg="del">
          <ac:chgData name="Marvin Agumba" userId="d303d3b25cef5cad" providerId="LiveId" clId="{BDED02BF-4FE7-4F72-8C4A-B3E675781450}" dt="2023-07-25T03:39:23.187" v="115" actId="478"/>
          <ac:grpSpMkLst>
            <pc:docMk/>
            <pc:sldMk cId="245615128" sldId="497"/>
            <ac:grpSpMk id="54" creationId="{00000000-0000-0000-0000-000000000000}"/>
          </ac:grpSpMkLst>
        </pc:grpChg>
        <pc:picChg chg="add del mod">
          <ac:chgData name="Marvin Agumba" userId="d303d3b25cef5cad" providerId="LiveId" clId="{BDED02BF-4FE7-4F72-8C4A-B3E675781450}" dt="2023-07-26T03:22:28.855" v="3531" actId="478"/>
          <ac:picMkLst>
            <pc:docMk/>
            <pc:sldMk cId="245615128" sldId="497"/>
            <ac:picMk id="3" creationId="{12D2F0AC-3065-23BA-0A91-AE49196A438C}"/>
          </ac:picMkLst>
        </pc:picChg>
        <pc:picChg chg="add del mod">
          <ac:chgData name="Marvin Agumba" userId="d303d3b25cef5cad" providerId="LiveId" clId="{BDED02BF-4FE7-4F72-8C4A-B3E675781450}" dt="2023-07-27T21:27:26.014" v="9646" actId="478"/>
          <ac:picMkLst>
            <pc:docMk/>
            <pc:sldMk cId="245615128" sldId="497"/>
            <ac:picMk id="4" creationId="{DF907936-AB09-184D-37B9-D80DE1960814}"/>
          </ac:picMkLst>
        </pc:picChg>
        <pc:picChg chg="add mod">
          <ac:chgData name="Marvin Agumba" userId="d303d3b25cef5cad" providerId="LiveId" clId="{BDED02BF-4FE7-4F72-8C4A-B3E675781450}" dt="2023-07-28T01:42:28.591" v="10935" actId="1076"/>
          <ac:picMkLst>
            <pc:docMk/>
            <pc:sldMk cId="245615128" sldId="497"/>
            <ac:picMk id="6" creationId="{EB586018-0B0B-FBDA-0EF7-DC6A893D1857}"/>
          </ac:picMkLst>
        </pc:picChg>
        <pc:picChg chg="add mod">
          <ac:chgData name="Marvin Agumba" userId="d303d3b25cef5cad" providerId="LiveId" clId="{BDED02BF-4FE7-4F72-8C4A-B3E675781450}" dt="2023-07-27T21:45:46.705" v="9732" actId="14100"/>
          <ac:picMkLst>
            <pc:docMk/>
            <pc:sldMk cId="245615128" sldId="497"/>
            <ac:picMk id="7" creationId="{10E1560A-405C-4EC2-11E8-BF9DEECD91BF}"/>
          </ac:picMkLst>
        </pc:picChg>
        <pc:picChg chg="add del">
          <ac:chgData name="Marvin Agumba" userId="d303d3b25cef5cad" providerId="LiveId" clId="{BDED02BF-4FE7-4F72-8C4A-B3E675781450}" dt="2023-07-25T03:39:27.326" v="117"/>
          <ac:picMkLst>
            <pc:docMk/>
            <pc:sldMk cId="245615128" sldId="497"/>
            <ac:picMk id="7" creationId="{236170BB-C4BC-90C6-4C5C-92B7459A3C2B}"/>
          </ac:picMkLst>
        </pc:picChg>
        <pc:picChg chg="add mod ord modCrop">
          <ac:chgData name="Marvin Agumba" userId="d303d3b25cef5cad" providerId="LiveId" clId="{BDED02BF-4FE7-4F72-8C4A-B3E675781450}" dt="2023-07-27T21:57:01.675" v="9805" actId="14100"/>
          <ac:picMkLst>
            <pc:docMk/>
            <pc:sldMk cId="245615128" sldId="497"/>
            <ac:picMk id="8" creationId="{825C6713-37AB-4C79-ED95-448184F34E31}"/>
          </ac:picMkLst>
        </pc:picChg>
        <pc:picChg chg="add del mod modCrop">
          <ac:chgData name="Marvin Agumba" userId="d303d3b25cef5cad" providerId="LiveId" clId="{BDED02BF-4FE7-4F72-8C4A-B3E675781450}" dt="2023-07-27T22:03:51.853" v="9856" actId="478"/>
          <ac:picMkLst>
            <pc:docMk/>
            <pc:sldMk cId="245615128" sldId="497"/>
            <ac:picMk id="20" creationId="{FA5663C7-254E-DCD4-4178-FB5F5CB42F49}"/>
          </ac:picMkLst>
        </pc:picChg>
        <pc:picChg chg="add del mod">
          <ac:chgData name="Marvin Agumba" userId="d303d3b25cef5cad" providerId="LiveId" clId="{BDED02BF-4FE7-4F72-8C4A-B3E675781450}" dt="2023-07-28T01:42:18.086" v="10931" actId="478"/>
          <ac:picMkLst>
            <pc:docMk/>
            <pc:sldMk cId="245615128" sldId="497"/>
            <ac:picMk id="21" creationId="{CE58BA4D-6D2F-B263-79F0-1DC1D9DD767B}"/>
          </ac:picMkLst>
        </pc:picChg>
        <pc:picChg chg="add mod">
          <ac:chgData name="Marvin Agumba" userId="d303d3b25cef5cad" providerId="LiveId" clId="{BDED02BF-4FE7-4F72-8C4A-B3E675781450}" dt="2023-07-28T01:43:10.473" v="10936" actId="1076"/>
          <ac:picMkLst>
            <pc:docMk/>
            <pc:sldMk cId="245615128" sldId="497"/>
            <ac:picMk id="22" creationId="{3536BC46-3F99-09D1-4A96-8E12EDEA3F5C}"/>
          </ac:picMkLst>
        </pc:picChg>
        <pc:cxnChg chg="add del mod">
          <ac:chgData name="Marvin Agumba" userId="d303d3b25cef5cad" providerId="LiveId" clId="{BDED02BF-4FE7-4F72-8C4A-B3E675781450}" dt="2023-07-27T21:45:41.481" v="9731" actId="11529"/>
          <ac:cxnSpMkLst>
            <pc:docMk/>
            <pc:sldMk cId="245615128" sldId="497"/>
            <ac:cxnSpMk id="12" creationId="{019C309A-2D6E-FC02-0629-B225FA2E9F9B}"/>
          </ac:cxnSpMkLst>
        </pc:cxnChg>
        <pc:cxnChg chg="add mod">
          <ac:chgData name="Marvin Agumba" userId="d303d3b25cef5cad" providerId="LiveId" clId="{BDED02BF-4FE7-4F72-8C4A-B3E675781450}" dt="2023-07-27T21:46:26.979" v="9744" actId="1076"/>
          <ac:cxnSpMkLst>
            <pc:docMk/>
            <pc:sldMk cId="245615128" sldId="497"/>
            <ac:cxnSpMk id="17" creationId="{6C1B97C8-15E6-53EB-C089-DC862CCE29BA}"/>
          </ac:cxnSpMkLst>
        </pc:cxnChg>
      </pc:sldChg>
      <pc:sldChg chg="addSp delSp modSp add mod setBg">
        <pc:chgData name="Marvin Agumba" userId="d303d3b25cef5cad" providerId="LiveId" clId="{BDED02BF-4FE7-4F72-8C4A-B3E675781450}" dt="2023-07-28T01:03:36.360" v="10782" actId="403"/>
        <pc:sldMkLst>
          <pc:docMk/>
          <pc:sldMk cId="1370671485" sldId="498"/>
        </pc:sldMkLst>
        <pc:spChg chg="mod">
          <ac:chgData name="Marvin Agumba" userId="d303d3b25cef5cad" providerId="LiveId" clId="{BDED02BF-4FE7-4F72-8C4A-B3E675781450}" dt="2023-07-28T01:03:36.360" v="10782" actId="403"/>
          <ac:spMkLst>
            <pc:docMk/>
            <pc:sldMk cId="1370671485" sldId="498"/>
            <ac:spMk id="2" creationId="{00000000-0000-0000-0000-000000000000}"/>
          </ac:spMkLst>
        </pc:spChg>
        <pc:spChg chg="add mod">
          <ac:chgData name="Marvin Agumba" userId="d303d3b25cef5cad" providerId="LiveId" clId="{BDED02BF-4FE7-4F72-8C4A-B3E675781450}" dt="2023-07-28T01:03:36.360" v="10782" actId="403"/>
          <ac:spMkLst>
            <pc:docMk/>
            <pc:sldMk cId="1370671485" sldId="498"/>
            <ac:spMk id="3" creationId="{F4EE6BE7-10D6-D18C-F07D-F98FACC57723}"/>
          </ac:spMkLst>
        </pc:spChg>
        <pc:spChg chg="add mod">
          <ac:chgData name="Marvin Agumba" userId="d303d3b25cef5cad" providerId="LiveId" clId="{BDED02BF-4FE7-4F72-8C4A-B3E675781450}" dt="2023-07-28T01:03:36.360" v="10782" actId="403"/>
          <ac:spMkLst>
            <pc:docMk/>
            <pc:sldMk cId="1370671485" sldId="498"/>
            <ac:spMk id="4" creationId="{487973B1-F78C-E021-E5D5-E373B865DEE0}"/>
          </ac:spMkLst>
        </pc:spChg>
        <pc:spChg chg="add mod">
          <ac:chgData name="Marvin Agumba" userId="d303d3b25cef5cad" providerId="LiveId" clId="{BDED02BF-4FE7-4F72-8C4A-B3E675781450}" dt="2023-07-28T01:03:36.360" v="10782" actId="403"/>
          <ac:spMkLst>
            <pc:docMk/>
            <pc:sldMk cId="1370671485" sldId="498"/>
            <ac:spMk id="5" creationId="{58E593E7-71EB-74FE-5B1B-816B54B71543}"/>
          </ac:spMkLst>
        </pc:spChg>
        <pc:spChg chg="del">
          <ac:chgData name="Marvin Agumba" userId="d303d3b25cef5cad" providerId="LiveId" clId="{BDED02BF-4FE7-4F72-8C4A-B3E675781450}" dt="2023-07-27T22:47:18.191" v="10013" actId="478"/>
          <ac:spMkLst>
            <pc:docMk/>
            <pc:sldMk cId="1370671485" sldId="498"/>
            <ac:spMk id="6" creationId="{8CEFE70C-8C56-5109-ED22-84CD724D0C78}"/>
          </ac:spMkLst>
        </pc:spChg>
        <pc:spChg chg="add mod">
          <ac:chgData name="Marvin Agumba" userId="d303d3b25cef5cad" providerId="LiveId" clId="{BDED02BF-4FE7-4F72-8C4A-B3E675781450}" dt="2023-07-28T01:03:36.360" v="10782" actId="403"/>
          <ac:spMkLst>
            <pc:docMk/>
            <pc:sldMk cId="1370671485" sldId="498"/>
            <ac:spMk id="7" creationId="{0B3EF157-F8D2-BC34-FBE0-A2724F734AB8}"/>
          </ac:spMkLst>
        </pc:spChg>
        <pc:spChg chg="add mod">
          <ac:chgData name="Marvin Agumba" userId="d303d3b25cef5cad" providerId="LiveId" clId="{BDED02BF-4FE7-4F72-8C4A-B3E675781450}" dt="2023-07-28T01:03:36.360" v="10782" actId="403"/>
          <ac:spMkLst>
            <pc:docMk/>
            <pc:sldMk cId="1370671485" sldId="498"/>
            <ac:spMk id="8" creationId="{38FF6075-99F7-156A-72F5-4D47045CFBC8}"/>
          </ac:spMkLst>
        </pc:spChg>
        <pc:spChg chg="del">
          <ac:chgData name="Marvin Agumba" userId="d303d3b25cef5cad" providerId="LiveId" clId="{BDED02BF-4FE7-4F72-8C4A-B3E675781450}" dt="2023-07-25T05:23:34.500" v="967" actId="478"/>
          <ac:spMkLst>
            <pc:docMk/>
            <pc:sldMk cId="1370671485" sldId="498"/>
            <ac:spMk id="9" creationId="{1FA1BF01-9FAD-54DE-0432-51B7DE1AFFA2}"/>
          </ac:spMkLst>
        </pc:spChg>
        <pc:spChg chg="add mod">
          <ac:chgData name="Marvin Agumba" userId="d303d3b25cef5cad" providerId="LiveId" clId="{BDED02BF-4FE7-4F72-8C4A-B3E675781450}" dt="2023-07-28T01:03:36.360" v="10782" actId="403"/>
          <ac:spMkLst>
            <pc:docMk/>
            <pc:sldMk cId="1370671485" sldId="498"/>
            <ac:spMk id="9" creationId="{883F7B85-1D7E-AF9B-AE8C-B62C435CED7E}"/>
          </ac:spMkLst>
        </pc:spChg>
        <pc:spChg chg="add mod">
          <ac:chgData name="Marvin Agumba" userId="d303d3b25cef5cad" providerId="LiveId" clId="{BDED02BF-4FE7-4F72-8C4A-B3E675781450}" dt="2023-07-28T01:03:36.360" v="10782" actId="403"/>
          <ac:spMkLst>
            <pc:docMk/>
            <pc:sldMk cId="1370671485" sldId="498"/>
            <ac:spMk id="10" creationId="{8966F3C9-00D4-B925-2D1A-A10098F6AD5D}"/>
          </ac:spMkLst>
        </pc:spChg>
        <pc:spChg chg="add mod">
          <ac:chgData name="Marvin Agumba" userId="d303d3b25cef5cad" providerId="LiveId" clId="{BDED02BF-4FE7-4F72-8C4A-B3E675781450}" dt="2023-07-28T01:03:36.360" v="10782" actId="403"/>
          <ac:spMkLst>
            <pc:docMk/>
            <pc:sldMk cId="1370671485" sldId="498"/>
            <ac:spMk id="11" creationId="{1D3449A5-1C43-9EC0-FEC6-927E451B0DB9}"/>
          </ac:spMkLst>
        </pc:spChg>
        <pc:spChg chg="add del mod">
          <ac:chgData name="Marvin Agumba" userId="d303d3b25cef5cad" providerId="LiveId" clId="{BDED02BF-4FE7-4F72-8C4A-B3E675781450}" dt="2023-07-25T07:01:45.967" v="1824" actId="478"/>
          <ac:spMkLst>
            <pc:docMk/>
            <pc:sldMk cId="1370671485" sldId="498"/>
            <ac:spMk id="11" creationId="{9B957CFB-D209-981F-B40B-EFF60B0A3FBF}"/>
          </ac:spMkLst>
        </pc:spChg>
        <pc:spChg chg="del">
          <ac:chgData name="Marvin Agumba" userId="d303d3b25cef5cad" providerId="LiveId" clId="{BDED02BF-4FE7-4F72-8C4A-B3E675781450}" dt="2023-07-25T05:23:34.500" v="967" actId="478"/>
          <ac:spMkLst>
            <pc:docMk/>
            <pc:sldMk cId="1370671485" sldId="498"/>
            <ac:spMk id="14" creationId="{23F91C00-2E9B-E21E-93AB-CD1F4B8F3CF2}"/>
          </ac:spMkLst>
        </pc:spChg>
        <pc:spChg chg="del">
          <ac:chgData name="Marvin Agumba" userId="d303d3b25cef5cad" providerId="LiveId" clId="{BDED02BF-4FE7-4F72-8C4A-B3E675781450}" dt="2023-07-25T05:23:34.500" v="967" actId="478"/>
          <ac:spMkLst>
            <pc:docMk/>
            <pc:sldMk cId="1370671485" sldId="498"/>
            <ac:spMk id="16" creationId="{7F54D2BD-4B10-E457-1604-C5A0428684C6}"/>
          </ac:spMkLst>
        </pc:spChg>
        <pc:spChg chg="add mod">
          <ac:chgData name="Marvin Agumba" userId="d303d3b25cef5cad" providerId="LiveId" clId="{BDED02BF-4FE7-4F72-8C4A-B3E675781450}" dt="2023-07-28T01:03:36.360" v="10782" actId="403"/>
          <ac:spMkLst>
            <pc:docMk/>
            <pc:sldMk cId="1370671485" sldId="498"/>
            <ac:spMk id="17" creationId="{09EF0FB4-B744-0072-70C1-324DDF811EA5}"/>
          </ac:spMkLst>
        </pc:spChg>
        <pc:spChg chg="del">
          <ac:chgData name="Marvin Agumba" userId="d303d3b25cef5cad" providerId="LiveId" clId="{BDED02BF-4FE7-4F72-8C4A-B3E675781450}" dt="2023-07-25T05:23:34.500" v="967" actId="478"/>
          <ac:spMkLst>
            <pc:docMk/>
            <pc:sldMk cId="1370671485" sldId="498"/>
            <ac:spMk id="18" creationId="{2DD3C3FE-F923-1408-6427-83384B43C9E3}"/>
          </ac:spMkLst>
        </pc:spChg>
        <pc:spChg chg="del">
          <ac:chgData name="Marvin Agumba" userId="d303d3b25cef5cad" providerId="LiveId" clId="{BDED02BF-4FE7-4F72-8C4A-B3E675781450}" dt="2023-07-25T05:23:34.500" v="967" actId="478"/>
          <ac:spMkLst>
            <pc:docMk/>
            <pc:sldMk cId="1370671485" sldId="498"/>
            <ac:spMk id="19" creationId="{FB0B0F67-4CD7-4583-04FF-7DA1A0B754B9}"/>
          </ac:spMkLst>
        </pc:spChg>
        <pc:spChg chg="add mod">
          <ac:chgData name="Marvin Agumba" userId="d303d3b25cef5cad" providerId="LiveId" clId="{BDED02BF-4FE7-4F72-8C4A-B3E675781450}" dt="2023-07-28T01:03:36.360" v="10782" actId="403"/>
          <ac:spMkLst>
            <pc:docMk/>
            <pc:sldMk cId="1370671485" sldId="498"/>
            <ac:spMk id="20" creationId="{C470984C-6000-59F8-8B43-B3C6DE2B64E7}"/>
          </ac:spMkLst>
        </pc:spChg>
        <pc:spChg chg="add mod">
          <ac:chgData name="Marvin Agumba" userId="d303d3b25cef5cad" providerId="LiveId" clId="{BDED02BF-4FE7-4F72-8C4A-B3E675781450}" dt="2023-07-28T01:03:36.360" v="10782" actId="403"/>
          <ac:spMkLst>
            <pc:docMk/>
            <pc:sldMk cId="1370671485" sldId="498"/>
            <ac:spMk id="21" creationId="{54F0E8F4-62B2-0FFF-B2AD-070DCE88E526}"/>
          </ac:spMkLst>
        </pc:spChg>
        <pc:spChg chg="add mod">
          <ac:chgData name="Marvin Agumba" userId="d303d3b25cef5cad" providerId="LiveId" clId="{BDED02BF-4FE7-4F72-8C4A-B3E675781450}" dt="2023-07-28T01:03:36.360" v="10782" actId="403"/>
          <ac:spMkLst>
            <pc:docMk/>
            <pc:sldMk cId="1370671485" sldId="498"/>
            <ac:spMk id="22" creationId="{8B65A94A-09C6-881F-58E6-9146FC98384C}"/>
          </ac:spMkLst>
        </pc:spChg>
        <pc:spChg chg="add mod">
          <ac:chgData name="Marvin Agumba" userId="d303d3b25cef5cad" providerId="LiveId" clId="{BDED02BF-4FE7-4F72-8C4A-B3E675781450}" dt="2023-07-28T01:03:36.360" v="10782" actId="403"/>
          <ac:spMkLst>
            <pc:docMk/>
            <pc:sldMk cId="1370671485" sldId="498"/>
            <ac:spMk id="23" creationId="{67208F14-56C8-1806-B04E-B2F681753082}"/>
          </ac:spMkLst>
        </pc:spChg>
        <pc:spChg chg="del">
          <ac:chgData name="Marvin Agumba" userId="d303d3b25cef5cad" providerId="LiveId" clId="{BDED02BF-4FE7-4F72-8C4A-B3E675781450}" dt="2023-07-25T05:23:34.500" v="967" actId="478"/>
          <ac:spMkLst>
            <pc:docMk/>
            <pc:sldMk cId="1370671485" sldId="498"/>
            <ac:spMk id="25" creationId="{5DAB8DEB-9956-4432-5C81-1D6B349A5961}"/>
          </ac:spMkLst>
        </pc:spChg>
        <pc:spChg chg="del">
          <ac:chgData name="Marvin Agumba" userId="d303d3b25cef5cad" providerId="LiveId" clId="{BDED02BF-4FE7-4F72-8C4A-B3E675781450}" dt="2023-07-25T05:23:34.500" v="967" actId="478"/>
          <ac:spMkLst>
            <pc:docMk/>
            <pc:sldMk cId="1370671485" sldId="498"/>
            <ac:spMk id="26" creationId="{BFBB02E4-5809-6E21-88F3-4EBB73F00702}"/>
          </ac:spMkLst>
        </pc:spChg>
        <pc:spChg chg="add mod">
          <ac:chgData name="Marvin Agumba" userId="d303d3b25cef5cad" providerId="LiveId" clId="{BDED02BF-4FE7-4F72-8C4A-B3E675781450}" dt="2023-07-28T01:03:36.360" v="10782" actId="403"/>
          <ac:spMkLst>
            <pc:docMk/>
            <pc:sldMk cId="1370671485" sldId="498"/>
            <ac:spMk id="27" creationId="{5F192C0B-A727-12A0-0174-6FB7E85B1B8E}"/>
          </ac:spMkLst>
        </pc:spChg>
        <pc:picChg chg="add del">
          <ac:chgData name="Marvin Agumba" userId="d303d3b25cef5cad" providerId="LiveId" clId="{BDED02BF-4FE7-4F72-8C4A-B3E675781450}" dt="2023-07-25T05:23:38.083" v="969"/>
          <ac:picMkLst>
            <pc:docMk/>
            <pc:sldMk cId="1370671485" sldId="498"/>
            <ac:picMk id="3" creationId="{1939178F-078C-BE32-086C-182F9471A9C3}"/>
          </ac:picMkLst>
        </pc:picChg>
        <pc:picChg chg="add del mod">
          <ac:chgData name="Marvin Agumba" userId="d303d3b25cef5cad" providerId="LiveId" clId="{BDED02BF-4FE7-4F72-8C4A-B3E675781450}" dt="2023-07-25T06:04:17.585" v="1044" actId="478"/>
          <ac:picMkLst>
            <pc:docMk/>
            <pc:sldMk cId="1370671485" sldId="498"/>
            <ac:picMk id="4" creationId="{432A116A-FA02-7F0E-C31D-7C7BBCCDBD46}"/>
          </ac:picMkLst>
        </pc:picChg>
        <pc:picChg chg="add del mod">
          <ac:chgData name="Marvin Agumba" userId="d303d3b25cef5cad" providerId="LiveId" clId="{BDED02BF-4FE7-4F72-8C4A-B3E675781450}" dt="2023-07-25T07:01:43.386" v="1822" actId="478"/>
          <ac:picMkLst>
            <pc:docMk/>
            <pc:sldMk cId="1370671485" sldId="498"/>
            <ac:picMk id="5" creationId="{74BBEBE7-9706-8A4A-9539-B7333360627D}"/>
          </ac:picMkLst>
        </pc:picChg>
        <pc:picChg chg="add del mod">
          <ac:chgData name="Marvin Agumba" userId="d303d3b25cef5cad" providerId="LiveId" clId="{BDED02BF-4FE7-4F72-8C4A-B3E675781450}" dt="2023-07-25T06:12:09.286" v="1054" actId="478"/>
          <ac:picMkLst>
            <pc:docMk/>
            <pc:sldMk cId="1370671485" sldId="498"/>
            <ac:picMk id="7" creationId="{F35A33BD-897C-5733-C6A5-9E02F0D77EB8}"/>
          </ac:picMkLst>
        </pc:picChg>
        <pc:picChg chg="del">
          <ac:chgData name="Marvin Agumba" userId="d303d3b25cef5cad" providerId="LiveId" clId="{BDED02BF-4FE7-4F72-8C4A-B3E675781450}" dt="2023-07-25T05:23:34.500" v="967" actId="478"/>
          <ac:picMkLst>
            <pc:docMk/>
            <pc:sldMk cId="1370671485" sldId="498"/>
            <ac:picMk id="8" creationId="{825C6713-37AB-4C79-ED95-448184F34E31}"/>
          </ac:picMkLst>
        </pc:picChg>
        <pc:picChg chg="add del mod">
          <ac:chgData name="Marvin Agumba" userId="d303d3b25cef5cad" providerId="LiveId" clId="{BDED02BF-4FE7-4F72-8C4A-B3E675781450}" dt="2023-07-25T07:01:44.464" v="1823" actId="478"/>
          <ac:picMkLst>
            <pc:docMk/>
            <pc:sldMk cId="1370671485" sldId="498"/>
            <ac:picMk id="10" creationId="{BE80D437-C167-24F4-6221-20CDDAAC4DEB}"/>
          </ac:picMkLst>
        </pc:picChg>
        <pc:picChg chg="add del">
          <ac:chgData name="Marvin Agumba" userId="d303d3b25cef5cad" providerId="LiveId" clId="{BDED02BF-4FE7-4F72-8C4A-B3E675781450}" dt="2023-07-25T07:01:49.100" v="1826"/>
          <ac:picMkLst>
            <pc:docMk/>
            <pc:sldMk cId="1370671485" sldId="498"/>
            <ac:picMk id="12" creationId="{DFD39588-7819-558F-5408-D43A2AAA8DBB}"/>
          </ac:picMkLst>
        </pc:picChg>
        <pc:picChg chg="add mod">
          <ac:chgData name="Marvin Agumba" userId="d303d3b25cef5cad" providerId="LiveId" clId="{BDED02BF-4FE7-4F72-8C4A-B3E675781450}" dt="2023-07-25T23:26:29.473" v="2382" actId="1076"/>
          <ac:picMkLst>
            <pc:docMk/>
            <pc:sldMk cId="1370671485" sldId="498"/>
            <ac:picMk id="15" creationId="{E8DA10B0-CAD9-A3D9-019E-A8842F7F3A6F}"/>
          </ac:picMkLst>
        </pc:picChg>
      </pc:sldChg>
      <pc:sldChg chg="new del">
        <pc:chgData name="Marvin Agumba" userId="d303d3b25cef5cad" providerId="LiveId" clId="{BDED02BF-4FE7-4F72-8C4A-B3E675781450}" dt="2023-07-25T06:35:22.387" v="1309" actId="680"/>
        <pc:sldMkLst>
          <pc:docMk/>
          <pc:sldMk cId="1819209928" sldId="499"/>
        </pc:sldMkLst>
      </pc:sldChg>
      <pc:sldChg chg="addSp delSp modSp add mod">
        <pc:chgData name="Marvin Agumba" userId="d303d3b25cef5cad" providerId="LiveId" clId="{BDED02BF-4FE7-4F72-8C4A-B3E675781450}" dt="2023-07-28T18:14:13.896" v="11995" actId="1076"/>
        <pc:sldMkLst>
          <pc:docMk/>
          <pc:sldMk cId="2102173526" sldId="499"/>
        </pc:sldMkLst>
        <pc:spChg chg="mod">
          <ac:chgData name="Marvin Agumba" userId="d303d3b25cef5cad" providerId="LiveId" clId="{BDED02BF-4FE7-4F72-8C4A-B3E675781450}" dt="2023-07-28T06:48:14.557" v="11915" actId="6549"/>
          <ac:spMkLst>
            <pc:docMk/>
            <pc:sldMk cId="2102173526" sldId="499"/>
            <ac:spMk id="2" creationId="{00000000-0000-0000-0000-000000000000}"/>
          </ac:spMkLst>
        </pc:spChg>
        <pc:spChg chg="del">
          <ac:chgData name="Marvin Agumba" userId="d303d3b25cef5cad" providerId="LiveId" clId="{BDED02BF-4FE7-4F72-8C4A-B3E675781450}" dt="2023-07-25T08:34:52.136" v="2152" actId="478"/>
          <ac:spMkLst>
            <pc:docMk/>
            <pc:sldMk cId="2102173526" sldId="499"/>
            <ac:spMk id="6" creationId="{8CEFE70C-8C56-5109-ED22-84CD724D0C78}"/>
          </ac:spMkLst>
        </pc:spChg>
        <pc:spChg chg="mod">
          <ac:chgData name="Marvin Agumba" userId="d303d3b25cef5cad" providerId="LiveId" clId="{BDED02BF-4FE7-4F72-8C4A-B3E675781450}" dt="2023-07-28T18:14:13.896" v="11995" actId="1076"/>
          <ac:spMkLst>
            <pc:docMk/>
            <pc:sldMk cId="2102173526" sldId="499"/>
            <ac:spMk id="11" creationId="{9B957CFB-D209-981F-B40B-EFF60B0A3FBF}"/>
          </ac:spMkLst>
        </pc:spChg>
        <pc:picChg chg="add del mod">
          <ac:chgData name="Marvin Agumba" userId="d303d3b25cef5cad" providerId="LiveId" clId="{BDED02BF-4FE7-4F72-8C4A-B3E675781450}" dt="2023-07-28T07:06:26.971" v="11916" actId="478"/>
          <ac:picMkLst>
            <pc:docMk/>
            <pc:sldMk cId="2102173526" sldId="499"/>
            <ac:picMk id="3" creationId="{BFA77054-7A78-CF3B-73DA-3229EAF030CE}"/>
          </ac:picMkLst>
        </pc:picChg>
        <pc:picChg chg="add del mod">
          <ac:chgData name="Marvin Agumba" userId="d303d3b25cef5cad" providerId="LiveId" clId="{BDED02BF-4FE7-4F72-8C4A-B3E675781450}" dt="2023-07-26T09:28:34.869" v="7051" actId="478"/>
          <ac:picMkLst>
            <pc:docMk/>
            <pc:sldMk cId="2102173526" sldId="499"/>
            <ac:picMk id="4" creationId="{57F5CCF5-A9EF-FE62-2BE4-4D4A895ED616}"/>
          </ac:picMkLst>
        </pc:picChg>
        <pc:picChg chg="add mod">
          <ac:chgData name="Marvin Agumba" userId="d303d3b25cef5cad" providerId="LiveId" clId="{BDED02BF-4FE7-4F72-8C4A-B3E675781450}" dt="2023-07-28T07:06:50.785" v="11920" actId="14100"/>
          <ac:picMkLst>
            <pc:docMk/>
            <pc:sldMk cId="2102173526" sldId="499"/>
            <ac:picMk id="4" creationId="{64C3D873-5DA4-F7B5-3F0D-FED77BF7719F}"/>
          </ac:picMkLst>
        </pc:picChg>
        <pc:picChg chg="del">
          <ac:chgData name="Marvin Agumba" userId="d303d3b25cef5cad" providerId="LiveId" clId="{BDED02BF-4FE7-4F72-8C4A-B3E675781450}" dt="2023-07-26T02:58:39.622" v="3249" actId="478"/>
          <ac:picMkLst>
            <pc:docMk/>
            <pc:sldMk cId="2102173526" sldId="499"/>
            <ac:picMk id="5" creationId="{74BBEBE7-9706-8A4A-9539-B7333360627D}"/>
          </ac:picMkLst>
        </pc:picChg>
        <pc:picChg chg="add mod">
          <ac:chgData name="Marvin Agumba" userId="d303d3b25cef5cad" providerId="LiveId" clId="{BDED02BF-4FE7-4F72-8C4A-B3E675781450}" dt="2023-07-28T07:08:22.347" v="11922" actId="14100"/>
          <ac:picMkLst>
            <pc:docMk/>
            <pc:sldMk cId="2102173526" sldId="499"/>
            <ac:picMk id="6" creationId="{67EB29FB-EC22-59E2-CBAA-6CDB5E40C944}"/>
          </ac:picMkLst>
        </pc:picChg>
        <pc:picChg chg="del">
          <ac:chgData name="Marvin Agumba" userId="d303d3b25cef5cad" providerId="LiveId" clId="{BDED02BF-4FE7-4F72-8C4A-B3E675781450}" dt="2023-07-26T02:59:01.032" v="3255" actId="478"/>
          <ac:picMkLst>
            <pc:docMk/>
            <pc:sldMk cId="2102173526" sldId="499"/>
            <ac:picMk id="10" creationId="{BE80D437-C167-24F4-6221-20CDDAAC4DEB}"/>
          </ac:picMkLst>
        </pc:picChg>
      </pc:sldChg>
      <pc:sldChg chg="modSp mod">
        <pc:chgData name="Marvin Agumba" userId="d303d3b25cef5cad" providerId="LiveId" clId="{BDED02BF-4FE7-4F72-8C4A-B3E675781450}" dt="2023-07-27T21:39:43.641" v="9666" actId="2711"/>
        <pc:sldMkLst>
          <pc:docMk/>
          <pc:sldMk cId="0" sldId="500"/>
        </pc:sldMkLst>
        <pc:spChg chg="mod">
          <ac:chgData name="Marvin Agumba" userId="d303d3b25cef5cad" providerId="LiveId" clId="{BDED02BF-4FE7-4F72-8C4A-B3E675781450}" dt="2023-07-27T21:39:43.641" v="9666" actId="2711"/>
          <ac:spMkLst>
            <pc:docMk/>
            <pc:sldMk cId="0" sldId="500"/>
            <ac:spMk id="3" creationId="{00000000-0000-0000-0000-000000000000}"/>
          </ac:spMkLst>
        </pc:spChg>
        <pc:spChg chg="mod">
          <ac:chgData name="Marvin Agumba" userId="d303d3b25cef5cad" providerId="LiveId" clId="{BDED02BF-4FE7-4F72-8C4A-B3E675781450}" dt="2023-07-27T21:39:43.641" v="9666" actId="2711"/>
          <ac:spMkLst>
            <pc:docMk/>
            <pc:sldMk cId="0" sldId="500"/>
            <ac:spMk id="4" creationId="{00000000-0000-0000-0000-000000000000}"/>
          </ac:spMkLst>
        </pc:spChg>
        <pc:spChg chg="mod">
          <ac:chgData name="Marvin Agumba" userId="d303d3b25cef5cad" providerId="LiveId" clId="{BDED02BF-4FE7-4F72-8C4A-B3E675781450}" dt="2023-07-27T21:39:43.641" v="9666" actId="2711"/>
          <ac:spMkLst>
            <pc:docMk/>
            <pc:sldMk cId="0" sldId="500"/>
            <ac:spMk id="5" creationId="{00000000-0000-0000-0000-000000000000}"/>
          </ac:spMkLst>
        </pc:spChg>
        <pc:spChg chg="mod">
          <ac:chgData name="Marvin Agumba" userId="d303d3b25cef5cad" providerId="LiveId" clId="{BDED02BF-4FE7-4F72-8C4A-B3E675781450}" dt="2023-07-27T21:39:43.641" v="9666" actId="2711"/>
          <ac:spMkLst>
            <pc:docMk/>
            <pc:sldMk cId="0" sldId="500"/>
            <ac:spMk id="6" creationId="{00000000-0000-0000-0000-000000000000}"/>
          </ac:spMkLst>
        </pc:spChg>
        <pc:spChg chg="mod">
          <ac:chgData name="Marvin Agumba" userId="d303d3b25cef5cad" providerId="LiveId" clId="{BDED02BF-4FE7-4F72-8C4A-B3E675781450}" dt="2023-07-27T21:39:43.641" v="9666" actId="2711"/>
          <ac:spMkLst>
            <pc:docMk/>
            <pc:sldMk cId="0" sldId="500"/>
            <ac:spMk id="7" creationId="{00000000-0000-0000-0000-000000000000}"/>
          </ac:spMkLst>
        </pc:spChg>
        <pc:spChg chg="mod">
          <ac:chgData name="Marvin Agumba" userId="d303d3b25cef5cad" providerId="LiveId" clId="{BDED02BF-4FE7-4F72-8C4A-B3E675781450}" dt="2023-07-27T21:39:43.641" v="9666" actId="2711"/>
          <ac:spMkLst>
            <pc:docMk/>
            <pc:sldMk cId="0" sldId="500"/>
            <ac:spMk id="8" creationId="{00000000-0000-0000-0000-000000000000}"/>
          </ac:spMkLst>
        </pc:spChg>
        <pc:spChg chg="mod">
          <ac:chgData name="Marvin Agumba" userId="d303d3b25cef5cad" providerId="LiveId" clId="{BDED02BF-4FE7-4F72-8C4A-B3E675781450}" dt="2023-07-27T21:39:43.641" v="9666" actId="2711"/>
          <ac:spMkLst>
            <pc:docMk/>
            <pc:sldMk cId="0" sldId="500"/>
            <ac:spMk id="9" creationId="{00000000-0000-0000-0000-000000000000}"/>
          </ac:spMkLst>
        </pc:spChg>
        <pc:spChg chg="mod">
          <ac:chgData name="Marvin Agumba" userId="d303d3b25cef5cad" providerId="LiveId" clId="{BDED02BF-4FE7-4F72-8C4A-B3E675781450}" dt="2023-07-27T21:39:43.641" v="9666" actId="2711"/>
          <ac:spMkLst>
            <pc:docMk/>
            <pc:sldMk cId="0" sldId="500"/>
            <ac:spMk id="10" creationId="{00000000-0000-0000-0000-000000000000}"/>
          </ac:spMkLst>
        </pc:spChg>
        <pc:spChg chg="mod">
          <ac:chgData name="Marvin Agumba" userId="d303d3b25cef5cad" providerId="LiveId" clId="{BDED02BF-4FE7-4F72-8C4A-B3E675781450}" dt="2023-07-27T21:39:43.641" v="9666" actId="2711"/>
          <ac:spMkLst>
            <pc:docMk/>
            <pc:sldMk cId="0" sldId="500"/>
            <ac:spMk id="11" creationId="{00000000-0000-0000-0000-000000000000}"/>
          </ac:spMkLst>
        </pc:spChg>
        <pc:spChg chg="mod">
          <ac:chgData name="Marvin Agumba" userId="d303d3b25cef5cad" providerId="LiveId" clId="{BDED02BF-4FE7-4F72-8C4A-B3E675781450}" dt="2023-07-27T21:39:43.641" v="9666" actId="2711"/>
          <ac:spMkLst>
            <pc:docMk/>
            <pc:sldMk cId="0" sldId="500"/>
            <ac:spMk id="12" creationId="{00000000-0000-0000-0000-000000000000}"/>
          </ac:spMkLst>
        </pc:spChg>
        <pc:spChg chg="mod">
          <ac:chgData name="Marvin Agumba" userId="d303d3b25cef5cad" providerId="LiveId" clId="{BDED02BF-4FE7-4F72-8C4A-B3E675781450}" dt="2023-07-27T21:39:43.641" v="9666" actId="2711"/>
          <ac:spMkLst>
            <pc:docMk/>
            <pc:sldMk cId="0" sldId="500"/>
            <ac:spMk id="13" creationId="{00000000-0000-0000-0000-000000000000}"/>
          </ac:spMkLst>
        </pc:spChg>
        <pc:spChg chg="mod">
          <ac:chgData name="Marvin Agumba" userId="d303d3b25cef5cad" providerId="LiveId" clId="{BDED02BF-4FE7-4F72-8C4A-B3E675781450}" dt="2023-07-27T21:39:43.641" v="9666" actId="2711"/>
          <ac:spMkLst>
            <pc:docMk/>
            <pc:sldMk cId="0" sldId="500"/>
            <ac:spMk id="14" creationId="{00000000-0000-0000-0000-000000000000}"/>
          </ac:spMkLst>
        </pc:spChg>
        <pc:spChg chg="mod">
          <ac:chgData name="Marvin Agumba" userId="d303d3b25cef5cad" providerId="LiveId" clId="{BDED02BF-4FE7-4F72-8C4A-B3E675781450}" dt="2023-07-27T21:39:43.641" v="9666" actId="2711"/>
          <ac:spMkLst>
            <pc:docMk/>
            <pc:sldMk cId="0" sldId="500"/>
            <ac:spMk id="15" creationId="{00000000-0000-0000-0000-000000000000}"/>
          </ac:spMkLst>
        </pc:spChg>
        <pc:spChg chg="mod">
          <ac:chgData name="Marvin Agumba" userId="d303d3b25cef5cad" providerId="LiveId" clId="{BDED02BF-4FE7-4F72-8C4A-B3E675781450}" dt="2023-07-27T21:39:43.641" v="9666" actId="2711"/>
          <ac:spMkLst>
            <pc:docMk/>
            <pc:sldMk cId="0" sldId="500"/>
            <ac:spMk id="16" creationId="{00000000-0000-0000-0000-000000000000}"/>
          </ac:spMkLst>
        </pc:spChg>
        <pc:spChg chg="mod">
          <ac:chgData name="Marvin Agumba" userId="d303d3b25cef5cad" providerId="LiveId" clId="{BDED02BF-4FE7-4F72-8C4A-B3E675781450}" dt="2023-07-27T21:39:43.641" v="9666" actId="2711"/>
          <ac:spMkLst>
            <pc:docMk/>
            <pc:sldMk cId="0" sldId="500"/>
            <ac:spMk id="17" creationId="{00000000-0000-0000-0000-000000000000}"/>
          </ac:spMkLst>
        </pc:spChg>
        <pc:spChg chg="mod">
          <ac:chgData name="Marvin Agumba" userId="d303d3b25cef5cad" providerId="LiveId" clId="{BDED02BF-4FE7-4F72-8C4A-B3E675781450}" dt="2023-07-27T21:39:43.641" v="9666" actId="2711"/>
          <ac:spMkLst>
            <pc:docMk/>
            <pc:sldMk cId="0" sldId="500"/>
            <ac:spMk id="18" creationId="{00000000-0000-0000-0000-000000000000}"/>
          </ac:spMkLst>
        </pc:spChg>
        <pc:spChg chg="mod">
          <ac:chgData name="Marvin Agumba" userId="d303d3b25cef5cad" providerId="LiveId" clId="{BDED02BF-4FE7-4F72-8C4A-B3E675781450}" dt="2023-07-27T21:39:43.641" v="9666" actId="2711"/>
          <ac:spMkLst>
            <pc:docMk/>
            <pc:sldMk cId="0" sldId="500"/>
            <ac:spMk id="19" creationId="{00000000-0000-0000-0000-000000000000}"/>
          </ac:spMkLst>
        </pc:spChg>
        <pc:spChg chg="mod">
          <ac:chgData name="Marvin Agumba" userId="d303d3b25cef5cad" providerId="LiveId" clId="{BDED02BF-4FE7-4F72-8C4A-B3E675781450}" dt="2023-07-27T21:39:43.641" v="9666" actId="2711"/>
          <ac:spMkLst>
            <pc:docMk/>
            <pc:sldMk cId="0" sldId="500"/>
            <ac:spMk id="20" creationId="{00000000-0000-0000-0000-000000000000}"/>
          </ac:spMkLst>
        </pc:spChg>
        <pc:spChg chg="mod">
          <ac:chgData name="Marvin Agumba" userId="d303d3b25cef5cad" providerId="LiveId" clId="{BDED02BF-4FE7-4F72-8C4A-B3E675781450}" dt="2023-07-27T21:39:43.641" v="9666" actId="2711"/>
          <ac:spMkLst>
            <pc:docMk/>
            <pc:sldMk cId="0" sldId="500"/>
            <ac:spMk id="21" creationId="{00000000-0000-0000-0000-000000000000}"/>
          </ac:spMkLst>
        </pc:spChg>
        <pc:spChg chg="mod">
          <ac:chgData name="Marvin Agumba" userId="d303d3b25cef5cad" providerId="LiveId" clId="{BDED02BF-4FE7-4F72-8C4A-B3E675781450}" dt="2023-07-27T21:39:43.641" v="9666" actId="2711"/>
          <ac:spMkLst>
            <pc:docMk/>
            <pc:sldMk cId="0" sldId="500"/>
            <ac:spMk id="22" creationId="{00000000-0000-0000-0000-000000000000}"/>
          </ac:spMkLst>
        </pc:spChg>
      </pc:sldChg>
      <pc:sldChg chg="addSp modSp new del mod">
        <pc:chgData name="Marvin Agumba" userId="d303d3b25cef5cad" providerId="LiveId" clId="{BDED02BF-4FE7-4F72-8C4A-B3E675781450}" dt="2023-07-25T08:55:10.205" v="2330" actId="47"/>
        <pc:sldMkLst>
          <pc:docMk/>
          <pc:sldMk cId="3617112371" sldId="500"/>
        </pc:sldMkLst>
        <pc:picChg chg="add mod">
          <ac:chgData name="Marvin Agumba" userId="d303d3b25cef5cad" providerId="LiveId" clId="{BDED02BF-4FE7-4F72-8C4A-B3E675781450}" dt="2023-07-25T08:54:20.159" v="2329" actId="14100"/>
          <ac:picMkLst>
            <pc:docMk/>
            <pc:sldMk cId="3617112371" sldId="500"/>
            <ac:picMk id="2" creationId="{CC574AC2-5031-8A13-022E-60FA22316723}"/>
          </ac:picMkLst>
        </pc:picChg>
      </pc:sldChg>
      <pc:sldChg chg="addSp delSp modSp add mod">
        <pc:chgData name="Marvin Agumba" userId="d303d3b25cef5cad" providerId="LiveId" clId="{BDED02BF-4FE7-4F72-8C4A-B3E675781450}" dt="2023-07-28T07:23:21.404" v="11926" actId="207"/>
        <pc:sldMkLst>
          <pc:docMk/>
          <pc:sldMk cId="0" sldId="501"/>
        </pc:sldMkLst>
        <pc:spChg chg="mod">
          <ac:chgData name="Marvin Agumba" userId="d303d3b25cef5cad" providerId="LiveId" clId="{BDED02BF-4FE7-4F72-8C4A-B3E675781450}" dt="2023-07-28T02:07:44.570" v="11037" actId="2711"/>
          <ac:spMkLst>
            <pc:docMk/>
            <pc:sldMk cId="0" sldId="501"/>
            <ac:spMk id="4" creationId="{00000000-0000-0000-0000-000000000000}"/>
          </ac:spMkLst>
        </pc:spChg>
        <pc:spChg chg="mod">
          <ac:chgData name="Marvin Agumba" userId="d303d3b25cef5cad" providerId="LiveId" clId="{BDED02BF-4FE7-4F72-8C4A-B3E675781450}" dt="2023-07-28T02:07:44.570" v="11037" actId="2711"/>
          <ac:spMkLst>
            <pc:docMk/>
            <pc:sldMk cId="0" sldId="501"/>
            <ac:spMk id="5" creationId="{00000000-0000-0000-0000-000000000000}"/>
          </ac:spMkLst>
        </pc:spChg>
        <pc:spChg chg="mod">
          <ac:chgData name="Marvin Agumba" userId="d303d3b25cef5cad" providerId="LiveId" clId="{BDED02BF-4FE7-4F72-8C4A-B3E675781450}" dt="2023-07-28T02:07:44.570" v="11037" actId="2711"/>
          <ac:spMkLst>
            <pc:docMk/>
            <pc:sldMk cId="0" sldId="501"/>
            <ac:spMk id="7" creationId="{00000000-0000-0000-0000-000000000000}"/>
          </ac:spMkLst>
        </pc:spChg>
        <pc:spChg chg="mod">
          <ac:chgData name="Marvin Agumba" userId="d303d3b25cef5cad" providerId="LiveId" clId="{BDED02BF-4FE7-4F72-8C4A-B3E675781450}" dt="2023-07-28T02:07:44.570" v="11037" actId="2711"/>
          <ac:spMkLst>
            <pc:docMk/>
            <pc:sldMk cId="0" sldId="501"/>
            <ac:spMk id="8" creationId="{00000000-0000-0000-0000-000000000000}"/>
          </ac:spMkLst>
        </pc:spChg>
        <pc:spChg chg="mod">
          <ac:chgData name="Marvin Agumba" userId="d303d3b25cef5cad" providerId="LiveId" clId="{BDED02BF-4FE7-4F72-8C4A-B3E675781450}" dt="2023-07-28T02:08:05.295" v="11041" actId="403"/>
          <ac:spMkLst>
            <pc:docMk/>
            <pc:sldMk cId="0" sldId="501"/>
            <ac:spMk id="9" creationId="{00000000-0000-0000-0000-000000000000}"/>
          </ac:spMkLst>
        </pc:spChg>
        <pc:spChg chg="mod">
          <ac:chgData name="Marvin Agumba" userId="d303d3b25cef5cad" providerId="LiveId" clId="{BDED02BF-4FE7-4F72-8C4A-B3E675781450}" dt="2023-07-28T07:22:36.937" v="11924" actId="207"/>
          <ac:spMkLst>
            <pc:docMk/>
            <pc:sldMk cId="0" sldId="501"/>
            <ac:spMk id="11" creationId="{00000000-0000-0000-0000-000000000000}"/>
          </ac:spMkLst>
        </pc:spChg>
        <pc:spChg chg="mod">
          <ac:chgData name="Marvin Agumba" userId="d303d3b25cef5cad" providerId="LiveId" clId="{BDED02BF-4FE7-4F72-8C4A-B3E675781450}" dt="2023-07-28T07:22:28.897" v="11923" actId="207"/>
          <ac:spMkLst>
            <pc:docMk/>
            <pc:sldMk cId="0" sldId="501"/>
            <ac:spMk id="13" creationId="{00000000-0000-0000-0000-000000000000}"/>
          </ac:spMkLst>
        </pc:spChg>
        <pc:spChg chg="mod">
          <ac:chgData name="Marvin Agumba" userId="d303d3b25cef5cad" providerId="LiveId" clId="{BDED02BF-4FE7-4F72-8C4A-B3E675781450}" dt="2023-07-28T07:22:47.785" v="11925" actId="207"/>
          <ac:spMkLst>
            <pc:docMk/>
            <pc:sldMk cId="0" sldId="501"/>
            <ac:spMk id="15" creationId="{00000000-0000-0000-0000-000000000000}"/>
          </ac:spMkLst>
        </pc:spChg>
        <pc:spChg chg="mod">
          <ac:chgData name="Marvin Agumba" userId="d303d3b25cef5cad" providerId="LiveId" clId="{BDED02BF-4FE7-4F72-8C4A-B3E675781450}" dt="2023-07-28T02:07:44.570" v="11037" actId="2711"/>
          <ac:spMkLst>
            <pc:docMk/>
            <pc:sldMk cId="0" sldId="501"/>
            <ac:spMk id="17" creationId="{00000000-0000-0000-0000-000000000000}"/>
          </ac:spMkLst>
        </pc:spChg>
        <pc:spChg chg="mod">
          <ac:chgData name="Marvin Agumba" userId="d303d3b25cef5cad" providerId="LiveId" clId="{BDED02BF-4FE7-4F72-8C4A-B3E675781450}" dt="2023-07-28T02:07:44.570" v="11037" actId="2711"/>
          <ac:spMkLst>
            <pc:docMk/>
            <pc:sldMk cId="0" sldId="501"/>
            <ac:spMk id="18" creationId="{00000000-0000-0000-0000-000000000000}"/>
          </ac:spMkLst>
        </pc:spChg>
        <pc:spChg chg="mod">
          <ac:chgData name="Marvin Agumba" userId="d303d3b25cef5cad" providerId="LiveId" clId="{BDED02BF-4FE7-4F72-8C4A-B3E675781450}" dt="2023-07-28T02:07:44.570" v="11037" actId="2711"/>
          <ac:spMkLst>
            <pc:docMk/>
            <pc:sldMk cId="0" sldId="501"/>
            <ac:spMk id="20" creationId="{00000000-0000-0000-0000-000000000000}"/>
          </ac:spMkLst>
        </pc:spChg>
        <pc:spChg chg="mod">
          <ac:chgData name="Marvin Agumba" userId="d303d3b25cef5cad" providerId="LiveId" clId="{BDED02BF-4FE7-4F72-8C4A-B3E675781450}" dt="2023-07-28T02:07:44.570" v="11037" actId="2711"/>
          <ac:spMkLst>
            <pc:docMk/>
            <pc:sldMk cId="0" sldId="501"/>
            <ac:spMk id="21" creationId="{00000000-0000-0000-0000-000000000000}"/>
          </ac:spMkLst>
        </pc:spChg>
        <pc:spChg chg="mod">
          <ac:chgData name="Marvin Agumba" userId="d303d3b25cef5cad" providerId="LiveId" clId="{BDED02BF-4FE7-4F72-8C4A-B3E675781450}" dt="2023-07-28T02:07:44.570" v="11037" actId="2711"/>
          <ac:spMkLst>
            <pc:docMk/>
            <pc:sldMk cId="0" sldId="501"/>
            <ac:spMk id="23" creationId="{00000000-0000-0000-0000-000000000000}"/>
          </ac:spMkLst>
        </pc:spChg>
        <pc:spChg chg="mod">
          <ac:chgData name="Marvin Agumba" userId="d303d3b25cef5cad" providerId="LiveId" clId="{BDED02BF-4FE7-4F72-8C4A-B3E675781450}" dt="2023-07-28T02:07:44.570" v="11037" actId="2711"/>
          <ac:spMkLst>
            <pc:docMk/>
            <pc:sldMk cId="0" sldId="501"/>
            <ac:spMk id="24" creationId="{00000000-0000-0000-0000-000000000000}"/>
          </ac:spMkLst>
        </pc:spChg>
        <pc:spChg chg="mod">
          <ac:chgData name="Marvin Agumba" userId="d303d3b25cef5cad" providerId="LiveId" clId="{BDED02BF-4FE7-4F72-8C4A-B3E675781450}" dt="2023-07-28T02:07:44.570" v="11037" actId="2711"/>
          <ac:spMkLst>
            <pc:docMk/>
            <pc:sldMk cId="0" sldId="501"/>
            <ac:spMk id="25" creationId="{00000000-0000-0000-0000-000000000000}"/>
          </ac:spMkLst>
        </pc:spChg>
        <pc:spChg chg="mod">
          <ac:chgData name="Marvin Agumba" userId="d303d3b25cef5cad" providerId="LiveId" clId="{BDED02BF-4FE7-4F72-8C4A-B3E675781450}" dt="2023-07-28T02:07:44.570" v="11037" actId="2711"/>
          <ac:spMkLst>
            <pc:docMk/>
            <pc:sldMk cId="0" sldId="501"/>
            <ac:spMk id="26" creationId="{00000000-0000-0000-0000-000000000000}"/>
          </ac:spMkLst>
        </pc:spChg>
        <pc:spChg chg="mod">
          <ac:chgData name="Marvin Agumba" userId="d303d3b25cef5cad" providerId="LiveId" clId="{BDED02BF-4FE7-4F72-8C4A-B3E675781450}" dt="2023-07-28T02:07:44.570" v="11037" actId="2711"/>
          <ac:spMkLst>
            <pc:docMk/>
            <pc:sldMk cId="0" sldId="501"/>
            <ac:spMk id="27" creationId="{00000000-0000-0000-0000-000000000000}"/>
          </ac:spMkLst>
        </pc:spChg>
        <pc:spChg chg="mod">
          <ac:chgData name="Marvin Agumba" userId="d303d3b25cef5cad" providerId="LiveId" clId="{BDED02BF-4FE7-4F72-8C4A-B3E675781450}" dt="2023-07-28T02:07:44.570" v="11037" actId="2711"/>
          <ac:spMkLst>
            <pc:docMk/>
            <pc:sldMk cId="0" sldId="501"/>
            <ac:spMk id="29" creationId="{00000000-0000-0000-0000-000000000000}"/>
          </ac:spMkLst>
        </pc:spChg>
        <pc:spChg chg="mod">
          <ac:chgData name="Marvin Agumba" userId="d303d3b25cef5cad" providerId="LiveId" clId="{BDED02BF-4FE7-4F72-8C4A-B3E675781450}" dt="2023-07-28T02:07:44.570" v="11037" actId="2711"/>
          <ac:spMkLst>
            <pc:docMk/>
            <pc:sldMk cId="0" sldId="501"/>
            <ac:spMk id="30" creationId="{00000000-0000-0000-0000-000000000000}"/>
          </ac:spMkLst>
        </pc:spChg>
        <pc:spChg chg="mod">
          <ac:chgData name="Marvin Agumba" userId="d303d3b25cef5cad" providerId="LiveId" clId="{BDED02BF-4FE7-4F72-8C4A-B3E675781450}" dt="2023-07-28T02:07:44.570" v="11037" actId="2711"/>
          <ac:spMkLst>
            <pc:docMk/>
            <pc:sldMk cId="0" sldId="501"/>
            <ac:spMk id="32" creationId="{00000000-0000-0000-0000-000000000000}"/>
          </ac:spMkLst>
        </pc:spChg>
        <pc:spChg chg="mod">
          <ac:chgData name="Marvin Agumba" userId="d303d3b25cef5cad" providerId="LiveId" clId="{BDED02BF-4FE7-4F72-8C4A-B3E675781450}" dt="2023-07-28T02:07:44.570" v="11037" actId="2711"/>
          <ac:spMkLst>
            <pc:docMk/>
            <pc:sldMk cId="0" sldId="501"/>
            <ac:spMk id="33" creationId="{00000000-0000-0000-0000-000000000000}"/>
          </ac:spMkLst>
        </pc:spChg>
        <pc:spChg chg="mod">
          <ac:chgData name="Marvin Agumba" userId="d303d3b25cef5cad" providerId="LiveId" clId="{BDED02BF-4FE7-4F72-8C4A-B3E675781450}" dt="2023-07-28T02:08:05.295" v="11041" actId="403"/>
          <ac:spMkLst>
            <pc:docMk/>
            <pc:sldMk cId="0" sldId="501"/>
            <ac:spMk id="34" creationId="{00000000-0000-0000-0000-000000000000}"/>
          </ac:spMkLst>
        </pc:spChg>
        <pc:spChg chg="mod">
          <ac:chgData name="Marvin Agumba" userId="d303d3b25cef5cad" providerId="LiveId" clId="{BDED02BF-4FE7-4F72-8C4A-B3E675781450}" dt="2023-07-28T02:07:44.570" v="11037" actId="2711"/>
          <ac:spMkLst>
            <pc:docMk/>
            <pc:sldMk cId="0" sldId="501"/>
            <ac:spMk id="36" creationId="{00000000-0000-0000-0000-000000000000}"/>
          </ac:spMkLst>
        </pc:spChg>
        <pc:spChg chg="mod">
          <ac:chgData name="Marvin Agumba" userId="d303d3b25cef5cad" providerId="LiveId" clId="{BDED02BF-4FE7-4F72-8C4A-B3E675781450}" dt="2023-07-28T02:07:44.570" v="11037" actId="2711"/>
          <ac:spMkLst>
            <pc:docMk/>
            <pc:sldMk cId="0" sldId="501"/>
            <ac:spMk id="37" creationId="{00000000-0000-0000-0000-000000000000}"/>
          </ac:spMkLst>
        </pc:spChg>
        <pc:spChg chg="mod">
          <ac:chgData name="Marvin Agumba" userId="d303d3b25cef5cad" providerId="LiveId" clId="{BDED02BF-4FE7-4F72-8C4A-B3E675781450}" dt="2023-07-28T02:08:05.295" v="11041" actId="403"/>
          <ac:spMkLst>
            <pc:docMk/>
            <pc:sldMk cId="0" sldId="501"/>
            <ac:spMk id="38" creationId="{00000000-0000-0000-0000-000000000000}"/>
          </ac:spMkLst>
        </pc:spChg>
        <pc:spChg chg="mod">
          <ac:chgData name="Marvin Agumba" userId="d303d3b25cef5cad" providerId="LiveId" clId="{BDED02BF-4FE7-4F72-8C4A-B3E675781450}" dt="2023-07-28T07:23:21.404" v="11926" actId="207"/>
          <ac:spMkLst>
            <pc:docMk/>
            <pc:sldMk cId="0" sldId="501"/>
            <ac:spMk id="40" creationId="{00000000-0000-0000-0000-000000000000}"/>
          </ac:spMkLst>
        </pc:spChg>
        <pc:spChg chg="mod">
          <ac:chgData name="Marvin Agumba" userId="d303d3b25cef5cad" providerId="LiveId" clId="{BDED02BF-4FE7-4F72-8C4A-B3E675781450}" dt="2023-07-28T02:07:44.570" v="11037" actId="2711"/>
          <ac:spMkLst>
            <pc:docMk/>
            <pc:sldMk cId="0" sldId="501"/>
            <ac:spMk id="41" creationId="{00000000-0000-0000-0000-000000000000}"/>
          </ac:spMkLst>
        </pc:spChg>
        <pc:spChg chg="mod">
          <ac:chgData name="Marvin Agumba" userId="d303d3b25cef5cad" providerId="LiveId" clId="{BDED02BF-4FE7-4F72-8C4A-B3E675781450}" dt="2023-07-28T02:07:44.570" v="11037" actId="2711"/>
          <ac:spMkLst>
            <pc:docMk/>
            <pc:sldMk cId="0" sldId="501"/>
            <ac:spMk id="42" creationId="{00000000-0000-0000-0000-000000000000}"/>
          </ac:spMkLst>
        </pc:spChg>
        <pc:spChg chg="mod">
          <ac:chgData name="Marvin Agumba" userId="d303d3b25cef5cad" providerId="LiveId" clId="{BDED02BF-4FE7-4F72-8C4A-B3E675781450}" dt="2023-07-28T02:07:44.570" v="11037" actId="2711"/>
          <ac:spMkLst>
            <pc:docMk/>
            <pc:sldMk cId="0" sldId="501"/>
            <ac:spMk id="43" creationId="{00000000-0000-0000-0000-000000000000}"/>
          </ac:spMkLst>
        </pc:spChg>
        <pc:spChg chg="add del mod">
          <ac:chgData name="Marvin Agumba" userId="d303d3b25cef5cad" providerId="LiveId" clId="{BDED02BF-4FE7-4F72-8C4A-B3E675781450}" dt="2023-07-26T03:07:51.623" v="3264" actId="478"/>
          <ac:spMkLst>
            <pc:docMk/>
            <pc:sldMk cId="0" sldId="501"/>
            <ac:spMk id="44" creationId="{2CC904F9-B3AC-D18C-57A3-0EE1002536E7}"/>
          </ac:spMkLst>
        </pc:spChg>
        <pc:spChg chg="add del mod">
          <ac:chgData name="Marvin Agumba" userId="d303d3b25cef5cad" providerId="LiveId" clId="{BDED02BF-4FE7-4F72-8C4A-B3E675781450}" dt="2023-07-28T01:41:22.571" v="10918" actId="21"/>
          <ac:spMkLst>
            <pc:docMk/>
            <pc:sldMk cId="0" sldId="501"/>
            <ac:spMk id="45" creationId="{7EE3512E-4A80-46F5-76B0-F899C75C4349}"/>
          </ac:spMkLst>
        </pc:spChg>
        <pc:grpChg chg="mod">
          <ac:chgData name="Marvin Agumba" userId="d303d3b25cef5cad" providerId="LiveId" clId="{BDED02BF-4FE7-4F72-8C4A-B3E675781450}" dt="2023-07-26T02:35:07.271" v="3205" actId="1076"/>
          <ac:grpSpMkLst>
            <pc:docMk/>
            <pc:sldMk cId="0" sldId="501"/>
            <ac:grpSpMk id="6" creationId="{00000000-0000-0000-0000-000000000000}"/>
          </ac:grpSpMkLst>
        </pc:grpChg>
        <pc:grpChg chg="mod">
          <ac:chgData name="Marvin Agumba" userId="d303d3b25cef5cad" providerId="LiveId" clId="{BDED02BF-4FE7-4F72-8C4A-B3E675781450}" dt="2023-07-28T07:22:36.937" v="11924" actId="207"/>
          <ac:grpSpMkLst>
            <pc:docMk/>
            <pc:sldMk cId="0" sldId="501"/>
            <ac:grpSpMk id="10" creationId="{00000000-0000-0000-0000-000000000000}"/>
          </ac:grpSpMkLst>
        </pc:grpChg>
        <pc:grpChg chg="mod">
          <ac:chgData name="Marvin Agumba" userId="d303d3b25cef5cad" providerId="LiveId" clId="{BDED02BF-4FE7-4F72-8C4A-B3E675781450}" dt="2023-07-28T07:22:28.897" v="11923" actId="207"/>
          <ac:grpSpMkLst>
            <pc:docMk/>
            <pc:sldMk cId="0" sldId="501"/>
            <ac:grpSpMk id="12" creationId="{00000000-0000-0000-0000-000000000000}"/>
          </ac:grpSpMkLst>
        </pc:grpChg>
        <pc:grpChg chg="mod">
          <ac:chgData name="Marvin Agumba" userId="d303d3b25cef5cad" providerId="LiveId" clId="{BDED02BF-4FE7-4F72-8C4A-B3E675781450}" dt="2023-07-28T07:22:47.785" v="11925" actId="207"/>
          <ac:grpSpMkLst>
            <pc:docMk/>
            <pc:sldMk cId="0" sldId="501"/>
            <ac:grpSpMk id="14" creationId="{00000000-0000-0000-0000-000000000000}"/>
          </ac:grpSpMkLst>
        </pc:grpChg>
        <pc:grpChg chg="mod">
          <ac:chgData name="Marvin Agumba" userId="d303d3b25cef5cad" providerId="LiveId" clId="{BDED02BF-4FE7-4F72-8C4A-B3E675781450}" dt="2023-07-26T03:07:26.043" v="3261" actId="1076"/>
          <ac:grpSpMkLst>
            <pc:docMk/>
            <pc:sldMk cId="0" sldId="501"/>
            <ac:grpSpMk id="31" creationId="{00000000-0000-0000-0000-000000000000}"/>
          </ac:grpSpMkLst>
        </pc:grpChg>
        <pc:grpChg chg="mod">
          <ac:chgData name="Marvin Agumba" userId="d303d3b25cef5cad" providerId="LiveId" clId="{BDED02BF-4FE7-4F72-8C4A-B3E675781450}" dt="2023-07-26T03:07:34.195" v="3263" actId="1076"/>
          <ac:grpSpMkLst>
            <pc:docMk/>
            <pc:sldMk cId="0" sldId="501"/>
            <ac:grpSpMk id="35" creationId="{00000000-0000-0000-0000-000000000000}"/>
          </ac:grpSpMkLst>
        </pc:grpChg>
        <pc:picChg chg="mod">
          <ac:chgData name="Marvin Agumba" userId="d303d3b25cef5cad" providerId="LiveId" clId="{BDED02BF-4FE7-4F72-8C4A-B3E675781450}" dt="2023-07-28T02:07:54.806" v="11038" actId="1076"/>
          <ac:picMkLst>
            <pc:docMk/>
            <pc:sldMk cId="0" sldId="501"/>
            <ac:picMk id="2" creationId="{00000000-0000-0000-0000-000000000000}"/>
          </ac:picMkLst>
        </pc:picChg>
        <pc:picChg chg="add del mod">
          <ac:chgData name="Marvin Agumba" userId="d303d3b25cef5cad" providerId="LiveId" clId="{BDED02BF-4FE7-4F72-8C4A-B3E675781450}" dt="2023-07-26T03:23:27.674" v="3540" actId="478"/>
          <ac:picMkLst>
            <pc:docMk/>
            <pc:sldMk cId="0" sldId="501"/>
            <ac:picMk id="46" creationId="{8FA4BEB1-0E03-67BF-E343-D956D4A35BE4}"/>
          </ac:picMkLst>
        </pc:picChg>
      </pc:sldChg>
      <pc:sldChg chg="addSp delSp modSp add del mod ord">
        <pc:chgData name="Marvin Agumba" userId="d303d3b25cef5cad" providerId="LiveId" clId="{BDED02BF-4FE7-4F72-8C4A-B3E675781450}" dt="2023-07-29T04:01:09.566" v="13359" actId="47"/>
        <pc:sldMkLst>
          <pc:docMk/>
          <pc:sldMk cId="12566909" sldId="502"/>
        </pc:sldMkLst>
        <pc:spChg chg="add mod">
          <ac:chgData name="Marvin Agumba" userId="d303d3b25cef5cad" providerId="LiveId" clId="{BDED02BF-4FE7-4F72-8C4A-B3E675781450}" dt="2023-07-27T09:02:08.044" v="8659" actId="20577"/>
          <ac:spMkLst>
            <pc:docMk/>
            <pc:sldMk cId="12566909" sldId="502"/>
            <ac:spMk id="3" creationId="{D59089A5-EE90-DAD8-BEDF-5B7095D19678}"/>
          </ac:spMkLst>
        </pc:spChg>
        <pc:spChg chg="del">
          <ac:chgData name="Marvin Agumba" userId="d303d3b25cef5cad" providerId="LiveId" clId="{BDED02BF-4FE7-4F72-8C4A-B3E675781450}" dt="2023-07-26T04:29:28.070" v="3688" actId="478"/>
          <ac:spMkLst>
            <pc:docMk/>
            <pc:sldMk cId="12566909" sldId="502"/>
            <ac:spMk id="5" creationId="{00000000-0000-0000-0000-000000000000}"/>
          </ac:spMkLst>
        </pc:spChg>
        <pc:spChg chg="del">
          <ac:chgData name="Marvin Agumba" userId="d303d3b25cef5cad" providerId="LiveId" clId="{BDED02BF-4FE7-4F72-8C4A-B3E675781450}" dt="2023-07-26T04:29:28.070" v="3688" actId="478"/>
          <ac:spMkLst>
            <pc:docMk/>
            <pc:sldMk cId="12566909" sldId="502"/>
            <ac:spMk id="6" creationId="{00000000-0000-0000-0000-000000000000}"/>
          </ac:spMkLst>
        </pc:spChg>
        <pc:spChg chg="del">
          <ac:chgData name="Marvin Agumba" userId="d303d3b25cef5cad" providerId="LiveId" clId="{BDED02BF-4FE7-4F72-8C4A-B3E675781450}" dt="2023-07-26T04:29:28.070" v="3688" actId="478"/>
          <ac:spMkLst>
            <pc:docMk/>
            <pc:sldMk cId="12566909" sldId="502"/>
            <ac:spMk id="7" creationId="{00000000-0000-0000-0000-000000000000}"/>
          </ac:spMkLst>
        </pc:spChg>
        <pc:spChg chg="add del mod">
          <ac:chgData name="Marvin Agumba" userId="d303d3b25cef5cad" providerId="LiveId" clId="{BDED02BF-4FE7-4F72-8C4A-B3E675781450}" dt="2023-07-27T09:01:33.603" v="8653" actId="478"/>
          <ac:spMkLst>
            <pc:docMk/>
            <pc:sldMk cId="12566909" sldId="502"/>
            <ac:spMk id="9" creationId="{87479437-13D0-C78C-8C2F-7408BA951E3A}"/>
          </ac:spMkLst>
        </pc:spChg>
        <pc:grpChg chg="del">
          <ac:chgData name="Marvin Agumba" userId="d303d3b25cef5cad" providerId="LiveId" clId="{BDED02BF-4FE7-4F72-8C4A-B3E675781450}" dt="2023-07-26T04:29:28.070" v="3688" actId="478"/>
          <ac:grpSpMkLst>
            <pc:docMk/>
            <pc:sldMk cId="12566909" sldId="502"/>
            <ac:grpSpMk id="2" creationId="{00000000-0000-0000-0000-000000000000}"/>
          </ac:grpSpMkLst>
        </pc:grpChg>
      </pc:sldChg>
      <pc:sldChg chg="addSp delSp modSp new mod">
        <pc:chgData name="Marvin Agumba" userId="d303d3b25cef5cad" providerId="LiveId" clId="{BDED02BF-4FE7-4F72-8C4A-B3E675781450}" dt="2023-07-29T02:39:04.391" v="12755" actId="20577"/>
        <pc:sldMkLst>
          <pc:docMk/>
          <pc:sldMk cId="1713231475" sldId="503"/>
        </pc:sldMkLst>
        <pc:spChg chg="add mod">
          <ac:chgData name="Marvin Agumba" userId="d303d3b25cef5cad" providerId="LiveId" clId="{BDED02BF-4FE7-4F72-8C4A-B3E675781450}" dt="2023-07-28T18:07:39.024" v="11948" actId="1076"/>
          <ac:spMkLst>
            <pc:docMk/>
            <pc:sldMk cId="1713231475" sldId="503"/>
            <ac:spMk id="2" creationId="{74B18EC0-D6EB-5148-79D3-2CC599A28E8F}"/>
          </ac:spMkLst>
        </pc:spChg>
        <pc:spChg chg="add del mod">
          <ac:chgData name="Marvin Agumba" userId="d303d3b25cef5cad" providerId="LiveId" clId="{BDED02BF-4FE7-4F72-8C4A-B3E675781450}" dt="2023-07-28T02:03:25.019" v="10941" actId="478"/>
          <ac:spMkLst>
            <pc:docMk/>
            <pc:sldMk cId="1713231475" sldId="503"/>
            <ac:spMk id="3" creationId="{E08B4C33-67AC-29E6-849C-C76E52E99E71}"/>
          </ac:spMkLst>
        </pc:spChg>
        <pc:spChg chg="add del mod">
          <ac:chgData name="Marvin Agumba" userId="d303d3b25cef5cad" providerId="LiveId" clId="{BDED02BF-4FE7-4F72-8C4A-B3E675781450}" dt="2023-07-28T02:03:25.019" v="10941" actId="478"/>
          <ac:spMkLst>
            <pc:docMk/>
            <pc:sldMk cId="1713231475" sldId="503"/>
            <ac:spMk id="4" creationId="{A959172D-F8F9-9B86-D57D-B6CCDDE81AFA}"/>
          </ac:spMkLst>
        </pc:spChg>
        <pc:spChg chg="add del mod">
          <ac:chgData name="Marvin Agumba" userId="d303d3b25cef5cad" providerId="LiveId" clId="{BDED02BF-4FE7-4F72-8C4A-B3E675781450}" dt="2023-07-28T02:03:25.019" v="10941" actId="478"/>
          <ac:spMkLst>
            <pc:docMk/>
            <pc:sldMk cId="1713231475" sldId="503"/>
            <ac:spMk id="5" creationId="{490D3D56-E141-9C98-168D-AAE1FF97A21B}"/>
          </ac:spMkLst>
        </pc:spChg>
        <pc:spChg chg="add del mod">
          <ac:chgData name="Marvin Agumba" userId="d303d3b25cef5cad" providerId="LiveId" clId="{BDED02BF-4FE7-4F72-8C4A-B3E675781450}" dt="2023-07-26T06:23:51.522" v="3944"/>
          <ac:spMkLst>
            <pc:docMk/>
            <pc:sldMk cId="1713231475" sldId="503"/>
            <ac:spMk id="6" creationId="{692002A0-5BA7-B6B5-0EA8-192F92C7EA17}"/>
          </ac:spMkLst>
        </pc:spChg>
        <pc:spChg chg="add del mod">
          <ac:chgData name="Marvin Agumba" userId="d303d3b25cef5cad" providerId="LiveId" clId="{BDED02BF-4FE7-4F72-8C4A-B3E675781450}" dt="2023-07-28T02:03:25.019" v="10941" actId="478"/>
          <ac:spMkLst>
            <pc:docMk/>
            <pc:sldMk cId="1713231475" sldId="503"/>
            <ac:spMk id="7" creationId="{CE8DBFDB-5FB8-0361-13BC-B509D5A72BA6}"/>
          </ac:spMkLst>
        </pc:spChg>
        <pc:spChg chg="add del mod">
          <ac:chgData name="Marvin Agumba" userId="d303d3b25cef5cad" providerId="LiveId" clId="{BDED02BF-4FE7-4F72-8C4A-B3E675781450}" dt="2023-07-28T02:03:25.019" v="10941" actId="478"/>
          <ac:spMkLst>
            <pc:docMk/>
            <pc:sldMk cId="1713231475" sldId="503"/>
            <ac:spMk id="8" creationId="{1882480F-64F6-DDB8-6D79-CACFBE7B8A8F}"/>
          </ac:spMkLst>
        </pc:spChg>
        <pc:spChg chg="add mod">
          <ac:chgData name="Marvin Agumba" userId="d303d3b25cef5cad" providerId="LiveId" clId="{BDED02BF-4FE7-4F72-8C4A-B3E675781450}" dt="2023-07-29T02:39:04.391" v="12755" actId="20577"/>
          <ac:spMkLst>
            <pc:docMk/>
            <pc:sldMk cId="1713231475" sldId="503"/>
            <ac:spMk id="11" creationId="{DA3345D3-144B-5EA5-2BC9-ED913474DC52}"/>
          </ac:spMkLst>
        </pc:spChg>
        <pc:spChg chg="add mod">
          <ac:chgData name="Marvin Agumba" userId="d303d3b25cef5cad" providerId="LiveId" clId="{BDED02BF-4FE7-4F72-8C4A-B3E675781450}" dt="2023-07-28T02:18:17.708" v="11124" actId="1076"/>
          <ac:spMkLst>
            <pc:docMk/>
            <pc:sldMk cId="1713231475" sldId="503"/>
            <ac:spMk id="13" creationId="{A6D0BABA-C77E-C5F4-538A-2C39D4D85DB9}"/>
          </ac:spMkLst>
        </pc:spChg>
        <pc:spChg chg="add del mod">
          <ac:chgData name="Marvin Agumba" userId="d303d3b25cef5cad" providerId="LiveId" clId="{BDED02BF-4FE7-4F72-8C4A-B3E675781450}" dt="2023-07-26T09:41:16.325" v="7065" actId="478"/>
          <ac:spMkLst>
            <pc:docMk/>
            <pc:sldMk cId="1713231475" sldId="503"/>
            <ac:spMk id="14" creationId="{EA264699-8214-FEB5-CEEA-7B1E16CE8E59}"/>
          </ac:spMkLst>
        </pc:spChg>
        <pc:spChg chg="add del mod">
          <ac:chgData name="Marvin Agumba" userId="d303d3b25cef5cad" providerId="LiveId" clId="{BDED02BF-4FE7-4F72-8C4A-B3E675781450}" dt="2023-07-26T09:40:37.045" v="7056" actId="478"/>
          <ac:spMkLst>
            <pc:docMk/>
            <pc:sldMk cId="1713231475" sldId="503"/>
            <ac:spMk id="15" creationId="{97904EB2-CD6C-E91A-0D7C-B2A557BFB9B2}"/>
          </ac:spMkLst>
        </pc:spChg>
        <pc:spChg chg="add del mod">
          <ac:chgData name="Marvin Agumba" userId="d303d3b25cef5cad" providerId="LiveId" clId="{BDED02BF-4FE7-4F72-8C4A-B3E675781450}" dt="2023-07-28T02:03:25.019" v="10941" actId="478"/>
          <ac:spMkLst>
            <pc:docMk/>
            <pc:sldMk cId="1713231475" sldId="503"/>
            <ac:spMk id="17" creationId="{C9979AE5-8A35-0931-218F-AA396E5E0220}"/>
          </ac:spMkLst>
        </pc:spChg>
        <pc:spChg chg="add del mod">
          <ac:chgData name="Marvin Agumba" userId="d303d3b25cef5cad" providerId="LiveId" clId="{BDED02BF-4FE7-4F72-8C4A-B3E675781450}" dt="2023-07-28T02:03:25.019" v="10941" actId="478"/>
          <ac:spMkLst>
            <pc:docMk/>
            <pc:sldMk cId="1713231475" sldId="503"/>
            <ac:spMk id="20" creationId="{41DBA8E2-F666-263F-C8AE-576DEF25B355}"/>
          </ac:spMkLst>
        </pc:spChg>
        <pc:picChg chg="add mod">
          <ac:chgData name="Marvin Agumba" userId="d303d3b25cef5cad" providerId="LiveId" clId="{BDED02BF-4FE7-4F72-8C4A-B3E675781450}" dt="2023-07-28T02:04:48.334" v="10961" actId="1076"/>
          <ac:picMkLst>
            <pc:docMk/>
            <pc:sldMk cId="1713231475" sldId="503"/>
            <ac:picMk id="6" creationId="{218746C8-088B-6BED-4C08-B5D0876B039A}"/>
          </ac:picMkLst>
        </pc:picChg>
        <pc:picChg chg="add mod">
          <ac:chgData name="Marvin Agumba" userId="d303d3b25cef5cad" providerId="LiveId" clId="{BDED02BF-4FE7-4F72-8C4A-B3E675781450}" dt="2023-07-28T02:04:50.308" v="10962" actId="1076"/>
          <ac:picMkLst>
            <pc:docMk/>
            <pc:sldMk cId="1713231475" sldId="503"/>
            <ac:picMk id="9" creationId="{AF350D84-93DF-85EF-0AC5-7B16FFE9E117}"/>
          </ac:picMkLst>
        </pc:picChg>
        <pc:picChg chg="add del mod">
          <ac:chgData name="Marvin Agumba" userId="d303d3b25cef5cad" providerId="LiveId" clId="{BDED02BF-4FE7-4F72-8C4A-B3E675781450}" dt="2023-07-26T08:19:59.709" v="5844" actId="478"/>
          <ac:picMkLst>
            <pc:docMk/>
            <pc:sldMk cId="1713231475" sldId="503"/>
            <ac:picMk id="11" creationId="{26379467-1E42-8231-DEDD-94A3EAAB1A22}"/>
          </ac:picMkLst>
        </pc:picChg>
        <pc:picChg chg="add del mod">
          <ac:chgData name="Marvin Agumba" userId="d303d3b25cef5cad" providerId="LiveId" clId="{BDED02BF-4FE7-4F72-8C4A-B3E675781450}" dt="2023-07-28T02:03:25.019" v="10941" actId="478"/>
          <ac:picMkLst>
            <pc:docMk/>
            <pc:sldMk cId="1713231475" sldId="503"/>
            <ac:picMk id="12" creationId="{87EE9CFE-2336-FE16-F4E9-A4013A1755F4}"/>
          </ac:picMkLst>
        </pc:picChg>
        <pc:picChg chg="add del mod">
          <ac:chgData name="Marvin Agumba" userId="d303d3b25cef5cad" providerId="LiveId" clId="{BDED02BF-4FE7-4F72-8C4A-B3E675781450}" dt="2023-07-26T09:41:14.851" v="7064" actId="478"/>
          <ac:picMkLst>
            <pc:docMk/>
            <pc:sldMk cId="1713231475" sldId="503"/>
            <ac:picMk id="13" creationId="{B9BCD7F1-B2AA-27AC-C621-12ABBB57268A}"/>
          </ac:picMkLst>
        </pc:picChg>
        <pc:picChg chg="add del mod">
          <ac:chgData name="Marvin Agumba" userId="d303d3b25cef5cad" providerId="LiveId" clId="{BDED02BF-4FE7-4F72-8C4A-B3E675781450}" dt="2023-07-28T02:03:25.019" v="10941" actId="478"/>
          <ac:picMkLst>
            <pc:docMk/>
            <pc:sldMk cId="1713231475" sldId="503"/>
            <ac:picMk id="16" creationId="{FADA0DDD-031D-F289-71FE-BB52D186D34E}"/>
          </ac:picMkLst>
        </pc:picChg>
        <pc:picChg chg="add del mod">
          <ac:chgData name="Marvin Agumba" userId="d303d3b25cef5cad" providerId="LiveId" clId="{BDED02BF-4FE7-4F72-8C4A-B3E675781450}" dt="2023-07-28T02:03:25.019" v="10941" actId="478"/>
          <ac:picMkLst>
            <pc:docMk/>
            <pc:sldMk cId="1713231475" sldId="503"/>
            <ac:picMk id="18" creationId="{648F8363-78E2-B641-E2C8-B2339C4C0495}"/>
          </ac:picMkLst>
        </pc:picChg>
        <pc:cxnChg chg="add mod">
          <ac:chgData name="Marvin Agumba" userId="d303d3b25cef5cad" providerId="LiveId" clId="{BDED02BF-4FE7-4F72-8C4A-B3E675781450}" dt="2023-07-28T18:08:10.325" v="11956" actId="692"/>
          <ac:cxnSpMkLst>
            <pc:docMk/>
            <pc:sldMk cId="1713231475" sldId="503"/>
            <ac:cxnSpMk id="4" creationId="{5DE68C46-0D8E-8F93-4AC7-46280E103F45}"/>
          </ac:cxnSpMkLst>
        </pc:cxnChg>
        <pc:cxnChg chg="add del mod">
          <ac:chgData name="Marvin Agumba" userId="d303d3b25cef5cad" providerId="LiveId" clId="{BDED02BF-4FE7-4F72-8C4A-B3E675781450}" dt="2023-07-28T02:03:25.019" v="10941" actId="478"/>
          <ac:cxnSpMkLst>
            <pc:docMk/>
            <pc:sldMk cId="1713231475" sldId="503"/>
            <ac:cxnSpMk id="10" creationId="{D22F8FEB-55FE-48E2-46B1-AA80B636568E}"/>
          </ac:cxnSpMkLst>
        </pc:cxnChg>
      </pc:sldChg>
      <pc:sldChg chg="modSp add del mod">
        <pc:chgData name="Marvin Agumba" userId="d303d3b25cef5cad" providerId="LiveId" clId="{BDED02BF-4FE7-4F72-8C4A-B3E675781450}" dt="2023-07-29T02:46:33.188" v="12832" actId="47"/>
        <pc:sldMkLst>
          <pc:docMk/>
          <pc:sldMk cId="1009450902" sldId="2141411728"/>
        </pc:sldMkLst>
        <pc:spChg chg="mod">
          <ac:chgData name="Marvin Agumba" userId="d303d3b25cef5cad" providerId="LiveId" clId="{BDED02BF-4FE7-4F72-8C4A-B3E675781450}" dt="2023-07-26T06:56:14.499" v="4127" actId="27636"/>
          <ac:spMkLst>
            <pc:docMk/>
            <pc:sldMk cId="1009450902" sldId="2141411728"/>
            <ac:spMk id="2" creationId="{BFF6C142-6ED8-4F7C-AB90-42203B2BCC68}"/>
          </ac:spMkLst>
        </pc:spChg>
      </pc:sldChg>
      <pc:sldChg chg="add del">
        <pc:chgData name="Marvin Agumba" userId="d303d3b25cef5cad" providerId="LiveId" clId="{BDED02BF-4FE7-4F72-8C4A-B3E675781450}" dt="2023-07-29T02:46:33.982" v="12833" actId="47"/>
        <pc:sldMkLst>
          <pc:docMk/>
          <pc:sldMk cId="1570370365" sldId="2141411729"/>
        </pc:sldMkLst>
      </pc:sldChg>
      <pc:sldChg chg="addSp delSp modSp add mod setBg">
        <pc:chgData name="Marvin Agumba" userId="d303d3b25cef5cad" providerId="LiveId" clId="{BDED02BF-4FE7-4F72-8C4A-B3E675781450}" dt="2023-07-28T04:15:45.890" v="11515" actId="692"/>
        <pc:sldMkLst>
          <pc:docMk/>
          <pc:sldMk cId="965207976" sldId="2141411730"/>
        </pc:sldMkLst>
        <pc:spChg chg="del mod topLvl">
          <ac:chgData name="Marvin Agumba" userId="d303d3b25cef5cad" providerId="LiveId" clId="{BDED02BF-4FE7-4F72-8C4A-B3E675781450}" dt="2023-07-27T08:38:36.423" v="8537" actId="478"/>
          <ac:spMkLst>
            <pc:docMk/>
            <pc:sldMk cId="965207976" sldId="2141411730"/>
            <ac:spMk id="3" creationId="{00000000-0000-0000-0000-000000000000}"/>
          </ac:spMkLst>
        </pc:spChg>
        <pc:spChg chg="del topLvl">
          <ac:chgData name="Marvin Agumba" userId="d303d3b25cef5cad" providerId="LiveId" clId="{BDED02BF-4FE7-4F72-8C4A-B3E675781450}" dt="2023-07-27T08:34:02.024" v="8341" actId="478"/>
          <ac:spMkLst>
            <pc:docMk/>
            <pc:sldMk cId="965207976" sldId="2141411730"/>
            <ac:spMk id="4" creationId="{00000000-0000-0000-0000-000000000000}"/>
          </ac:spMkLst>
        </pc:spChg>
        <pc:spChg chg="del">
          <ac:chgData name="Marvin Agumba" userId="d303d3b25cef5cad" providerId="LiveId" clId="{BDED02BF-4FE7-4F72-8C4A-B3E675781450}" dt="2023-07-27T08:34:32.146" v="8378" actId="478"/>
          <ac:spMkLst>
            <pc:docMk/>
            <pc:sldMk cId="965207976" sldId="2141411730"/>
            <ac:spMk id="5"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6" creationId="{00000000-0000-0000-0000-000000000000}"/>
          </ac:spMkLst>
        </pc:spChg>
        <pc:spChg chg="del mod">
          <ac:chgData name="Marvin Agumba" userId="d303d3b25cef5cad" providerId="LiveId" clId="{BDED02BF-4FE7-4F72-8C4A-B3E675781450}" dt="2023-07-27T08:48:21.117" v="8611" actId="478"/>
          <ac:spMkLst>
            <pc:docMk/>
            <pc:sldMk cId="965207976" sldId="2141411730"/>
            <ac:spMk id="7"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8"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9"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10"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11"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12"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13"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14"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15"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16"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17"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18"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19"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20"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21" creationId="{00000000-0000-0000-0000-000000000000}"/>
          </ac:spMkLst>
        </pc:spChg>
        <pc:spChg chg="del">
          <ac:chgData name="Marvin Agumba" userId="d303d3b25cef5cad" providerId="LiveId" clId="{BDED02BF-4FE7-4F72-8C4A-B3E675781450}" dt="2023-07-27T08:34:49.844" v="8380" actId="478"/>
          <ac:spMkLst>
            <pc:docMk/>
            <pc:sldMk cId="965207976" sldId="2141411730"/>
            <ac:spMk id="22" creationId="{00000000-0000-0000-0000-000000000000}"/>
          </ac:spMkLst>
        </pc:spChg>
        <pc:spChg chg="add mod">
          <ac:chgData name="Marvin Agumba" userId="d303d3b25cef5cad" providerId="LiveId" clId="{BDED02BF-4FE7-4F72-8C4A-B3E675781450}" dt="2023-07-28T04:15:26.520" v="11505" actId="404"/>
          <ac:spMkLst>
            <pc:docMk/>
            <pc:sldMk cId="965207976" sldId="2141411730"/>
            <ac:spMk id="23" creationId="{44CCA052-4813-C78D-EC8D-DE07FDA697BA}"/>
          </ac:spMkLst>
        </pc:spChg>
        <pc:spChg chg="add mod">
          <ac:chgData name="Marvin Agumba" userId="d303d3b25cef5cad" providerId="LiveId" clId="{BDED02BF-4FE7-4F72-8C4A-B3E675781450}" dt="2023-07-28T04:15:16.899" v="11501" actId="2711"/>
          <ac:spMkLst>
            <pc:docMk/>
            <pc:sldMk cId="965207976" sldId="2141411730"/>
            <ac:spMk id="28" creationId="{2CA882EF-E58F-60E8-A77B-613EDA309FB0}"/>
          </ac:spMkLst>
        </pc:spChg>
        <pc:spChg chg="add del mod">
          <ac:chgData name="Marvin Agumba" userId="d303d3b25cef5cad" providerId="LiveId" clId="{BDED02BF-4FE7-4F72-8C4A-B3E675781450}" dt="2023-07-27T09:01:21.578" v="8651"/>
          <ac:spMkLst>
            <pc:docMk/>
            <pc:sldMk cId="965207976" sldId="2141411730"/>
            <ac:spMk id="29" creationId="{207A9493-A226-BEB2-E265-8A1FAAED954C}"/>
          </ac:spMkLst>
        </pc:spChg>
        <pc:grpChg chg="del">
          <ac:chgData name="Marvin Agumba" userId="d303d3b25cef5cad" providerId="LiveId" clId="{BDED02BF-4FE7-4F72-8C4A-B3E675781450}" dt="2023-07-27T08:34:02.024" v="8341" actId="478"/>
          <ac:grpSpMkLst>
            <pc:docMk/>
            <pc:sldMk cId="965207976" sldId="2141411730"/>
            <ac:grpSpMk id="2" creationId="{00000000-0000-0000-0000-000000000000}"/>
          </ac:grpSpMkLst>
        </pc:grpChg>
        <pc:picChg chg="add mod modCrop">
          <ac:chgData name="Marvin Agumba" userId="d303d3b25cef5cad" providerId="LiveId" clId="{BDED02BF-4FE7-4F72-8C4A-B3E675781450}" dt="2023-07-28T04:15:06.926" v="11500" actId="732"/>
          <ac:picMkLst>
            <pc:docMk/>
            <pc:sldMk cId="965207976" sldId="2141411730"/>
            <ac:picMk id="24" creationId="{34451483-365A-4B24-A7F6-020D926FB38B}"/>
          </ac:picMkLst>
        </pc:picChg>
        <pc:cxnChg chg="add mod">
          <ac:chgData name="Marvin Agumba" userId="d303d3b25cef5cad" providerId="LiveId" clId="{BDED02BF-4FE7-4F72-8C4A-B3E675781450}" dt="2023-07-28T04:15:45.890" v="11515" actId="692"/>
          <ac:cxnSpMkLst>
            <pc:docMk/>
            <pc:sldMk cId="965207976" sldId="2141411730"/>
            <ac:cxnSpMk id="3" creationId="{5628F069-F39A-0232-CB10-472D41E93BDD}"/>
          </ac:cxnSpMkLst>
        </pc:cxnChg>
        <pc:cxnChg chg="add del mod">
          <ac:chgData name="Marvin Agumba" userId="d303d3b25cef5cad" providerId="LiveId" clId="{BDED02BF-4FE7-4F72-8C4A-B3E675781450}" dt="2023-07-27T08:47:11.102" v="8597" actId="478"/>
          <ac:cxnSpMkLst>
            <pc:docMk/>
            <pc:sldMk cId="965207976" sldId="2141411730"/>
            <ac:cxnSpMk id="26" creationId="{538B3EB2-EDC0-EC13-CB91-1659C93682B7}"/>
          </ac:cxnSpMkLst>
        </pc:cxnChg>
      </pc:sldChg>
      <pc:sldChg chg="addSp delSp modSp add mod">
        <pc:chgData name="Marvin Agumba" userId="d303d3b25cef5cad" providerId="LiveId" clId="{BDED02BF-4FE7-4F72-8C4A-B3E675781450}" dt="2023-07-29T01:58:02.057" v="12339" actId="14100"/>
        <pc:sldMkLst>
          <pc:docMk/>
          <pc:sldMk cId="1486559547" sldId="2141411731"/>
        </pc:sldMkLst>
        <pc:spChg chg="del mod">
          <ac:chgData name="Marvin Agumba" userId="d303d3b25cef5cad" providerId="LiveId" clId="{BDED02BF-4FE7-4F72-8C4A-B3E675781450}" dt="2023-07-29T01:12:13.755" v="12245" actId="478"/>
          <ac:spMkLst>
            <pc:docMk/>
            <pc:sldMk cId="1486559547" sldId="2141411731"/>
            <ac:spMk id="7" creationId="{00000000-0000-0000-0000-000000000000}"/>
          </ac:spMkLst>
        </pc:spChg>
        <pc:spChg chg="add mod">
          <ac:chgData name="Marvin Agumba" userId="d303d3b25cef5cad" providerId="LiveId" clId="{BDED02BF-4FE7-4F72-8C4A-B3E675781450}" dt="2023-07-29T01:27:34.462" v="12318" actId="20577"/>
          <ac:spMkLst>
            <pc:docMk/>
            <pc:sldMk cId="1486559547" sldId="2141411731"/>
            <ac:spMk id="11" creationId="{A4B093F9-DA8B-1A02-F882-9319BE0B56AB}"/>
          </ac:spMkLst>
        </pc:spChg>
        <pc:spChg chg="mod">
          <ac:chgData name="Marvin Agumba" userId="d303d3b25cef5cad" providerId="LiveId" clId="{BDED02BF-4FE7-4F72-8C4A-B3E675781450}" dt="2023-07-29T01:07:34.768" v="12223" actId="20577"/>
          <ac:spMkLst>
            <pc:docMk/>
            <pc:sldMk cId="1486559547" sldId="2141411731"/>
            <ac:spMk id="23" creationId="{44CCA052-4813-C78D-EC8D-DE07FDA697BA}"/>
          </ac:spMkLst>
        </pc:spChg>
        <pc:picChg chg="add del mod">
          <ac:chgData name="Marvin Agumba" userId="d303d3b25cef5cad" providerId="LiveId" clId="{BDED02BF-4FE7-4F72-8C4A-B3E675781450}" dt="2023-07-29T01:08:47.284" v="12224" actId="478"/>
          <ac:picMkLst>
            <pc:docMk/>
            <pc:sldMk cId="1486559547" sldId="2141411731"/>
            <ac:picMk id="2" creationId="{B5C6FB90-2219-86E7-146E-DDC9FD67D2F9}"/>
          </ac:picMkLst>
        </pc:picChg>
        <pc:picChg chg="add del mod">
          <ac:chgData name="Marvin Agumba" userId="d303d3b25cef5cad" providerId="LiveId" clId="{BDED02BF-4FE7-4F72-8C4A-B3E675781450}" dt="2023-07-29T01:10:18.702" v="12235" actId="478"/>
          <ac:picMkLst>
            <pc:docMk/>
            <pc:sldMk cId="1486559547" sldId="2141411731"/>
            <ac:picMk id="5" creationId="{9453744C-5ACE-0264-0CA6-C8A8CE093D4C}"/>
          </ac:picMkLst>
        </pc:picChg>
        <pc:picChg chg="add del mod">
          <ac:chgData name="Marvin Agumba" userId="d303d3b25cef5cad" providerId="LiveId" clId="{BDED02BF-4FE7-4F72-8C4A-B3E675781450}" dt="2023-07-29T01:19:30.297" v="12291" actId="478"/>
          <ac:picMkLst>
            <pc:docMk/>
            <pc:sldMk cId="1486559547" sldId="2141411731"/>
            <ac:picMk id="6" creationId="{890F51BE-4195-B0B5-0461-FCB4631A0AF3}"/>
          </ac:picMkLst>
        </pc:picChg>
        <pc:picChg chg="add del mod">
          <ac:chgData name="Marvin Agumba" userId="d303d3b25cef5cad" providerId="LiveId" clId="{BDED02BF-4FE7-4F72-8C4A-B3E675781450}" dt="2023-07-29T01:14:43.580" v="12279" actId="478"/>
          <ac:picMkLst>
            <pc:docMk/>
            <pc:sldMk cId="1486559547" sldId="2141411731"/>
            <ac:picMk id="8" creationId="{C4504BD8-4B76-F56E-402D-FACB40CE055E}"/>
          </ac:picMkLst>
        </pc:picChg>
        <pc:picChg chg="add del mod">
          <ac:chgData name="Marvin Agumba" userId="d303d3b25cef5cad" providerId="LiveId" clId="{BDED02BF-4FE7-4F72-8C4A-B3E675781450}" dt="2023-07-29T01:17:04.957" v="12285" actId="478"/>
          <ac:picMkLst>
            <pc:docMk/>
            <pc:sldMk cId="1486559547" sldId="2141411731"/>
            <ac:picMk id="9" creationId="{94C3A214-211B-7723-F1D8-3D1EDD080BA7}"/>
          </ac:picMkLst>
        </pc:picChg>
        <pc:picChg chg="add del mod">
          <ac:chgData name="Marvin Agumba" userId="d303d3b25cef5cad" providerId="LiveId" clId="{BDED02BF-4FE7-4F72-8C4A-B3E675781450}" dt="2023-07-29T01:55:01.235" v="12330" actId="478"/>
          <ac:picMkLst>
            <pc:docMk/>
            <pc:sldMk cId="1486559547" sldId="2141411731"/>
            <ac:picMk id="12" creationId="{196F02F2-ABEE-B3FF-E08F-4A29D36A0FFC}"/>
          </ac:picMkLst>
        </pc:picChg>
        <pc:picChg chg="add del mod">
          <ac:chgData name="Marvin Agumba" userId="d303d3b25cef5cad" providerId="LiveId" clId="{BDED02BF-4FE7-4F72-8C4A-B3E675781450}" dt="2023-07-29T01:54:31.708" v="12325" actId="478"/>
          <ac:picMkLst>
            <pc:docMk/>
            <pc:sldMk cId="1486559547" sldId="2141411731"/>
            <ac:picMk id="13" creationId="{2B0F4291-2C83-6906-AF35-5398C68EDB08}"/>
          </ac:picMkLst>
        </pc:picChg>
        <pc:picChg chg="add del mod">
          <ac:chgData name="Marvin Agumba" userId="d303d3b25cef5cad" providerId="LiveId" clId="{BDED02BF-4FE7-4F72-8C4A-B3E675781450}" dt="2023-07-29T01:53:49.490" v="12319" actId="478"/>
          <ac:picMkLst>
            <pc:docMk/>
            <pc:sldMk cId="1486559547" sldId="2141411731"/>
            <ac:picMk id="14" creationId="{7FFE16AE-49B3-F0FC-0973-60FD50C10B37}"/>
          </ac:picMkLst>
        </pc:picChg>
        <pc:picChg chg="add mod">
          <ac:chgData name="Marvin Agumba" userId="d303d3b25cef5cad" providerId="LiveId" clId="{BDED02BF-4FE7-4F72-8C4A-B3E675781450}" dt="2023-07-29T01:54:04.397" v="12324" actId="14100"/>
          <ac:picMkLst>
            <pc:docMk/>
            <pc:sldMk cId="1486559547" sldId="2141411731"/>
            <ac:picMk id="15" creationId="{D9097DC8-C597-60FC-A9A7-73BE4004F6EF}"/>
          </ac:picMkLst>
        </pc:picChg>
        <pc:picChg chg="add mod">
          <ac:chgData name="Marvin Agumba" userId="d303d3b25cef5cad" providerId="LiveId" clId="{BDED02BF-4FE7-4F72-8C4A-B3E675781450}" dt="2023-07-29T01:54:46.635" v="12329" actId="14100"/>
          <ac:picMkLst>
            <pc:docMk/>
            <pc:sldMk cId="1486559547" sldId="2141411731"/>
            <ac:picMk id="16" creationId="{8C9F9D33-F011-C12B-4082-28EE2846915B}"/>
          </ac:picMkLst>
        </pc:picChg>
        <pc:picChg chg="add del mod">
          <ac:chgData name="Marvin Agumba" userId="d303d3b25cef5cad" providerId="LiveId" clId="{BDED02BF-4FE7-4F72-8C4A-B3E675781450}" dt="2023-07-29T01:57:45.850" v="12335" actId="478"/>
          <ac:picMkLst>
            <pc:docMk/>
            <pc:sldMk cId="1486559547" sldId="2141411731"/>
            <ac:picMk id="17" creationId="{B530C976-A6BB-DF05-92E5-3568BD05585A}"/>
          </ac:picMkLst>
        </pc:picChg>
        <pc:picChg chg="add mod">
          <ac:chgData name="Marvin Agumba" userId="d303d3b25cef5cad" providerId="LiveId" clId="{BDED02BF-4FE7-4F72-8C4A-B3E675781450}" dt="2023-07-29T01:58:02.057" v="12339" actId="14100"/>
          <ac:picMkLst>
            <pc:docMk/>
            <pc:sldMk cId="1486559547" sldId="2141411731"/>
            <ac:picMk id="18" creationId="{074B99CF-8711-E6DA-AA27-ACAF1138AEE4}"/>
          </ac:picMkLst>
        </pc:picChg>
        <pc:cxnChg chg="add mod">
          <ac:chgData name="Marvin Agumba" userId="d303d3b25cef5cad" providerId="LiveId" clId="{BDED02BF-4FE7-4F72-8C4A-B3E675781450}" dt="2023-07-28T04:18:50.321" v="11530" actId="692"/>
          <ac:cxnSpMkLst>
            <pc:docMk/>
            <pc:sldMk cId="1486559547" sldId="2141411731"/>
            <ac:cxnSpMk id="3" creationId="{B16F6788-04EF-D50B-91E1-0BD8F397AADF}"/>
          </ac:cxnSpMkLst>
        </pc:cxnChg>
        <pc:cxnChg chg="add mod">
          <ac:chgData name="Marvin Agumba" userId="d303d3b25cef5cad" providerId="LiveId" clId="{BDED02BF-4FE7-4F72-8C4A-B3E675781450}" dt="2023-07-28T04:19:04.347" v="11534" actId="1076"/>
          <ac:cxnSpMkLst>
            <pc:docMk/>
            <pc:sldMk cId="1486559547" sldId="2141411731"/>
            <ac:cxnSpMk id="4" creationId="{B189B782-D37F-BEC4-40D5-463ADF8FC3F0}"/>
          </ac:cxnSpMkLst>
        </pc:cxnChg>
      </pc:sldChg>
      <pc:sldChg chg="add del">
        <pc:chgData name="Marvin Agumba" userId="d303d3b25cef5cad" providerId="LiveId" clId="{BDED02BF-4FE7-4F72-8C4A-B3E675781450}" dt="2023-07-29T04:01:12.571" v="13360" actId="47"/>
        <pc:sldMkLst>
          <pc:docMk/>
          <pc:sldMk cId="1482171576" sldId="2141411732"/>
        </pc:sldMkLst>
      </pc:sldChg>
      <pc:sldChg chg="modSp add del mod">
        <pc:chgData name="Marvin Agumba" userId="d303d3b25cef5cad" providerId="LiveId" clId="{BDED02BF-4FE7-4F72-8C4A-B3E675781450}" dt="2023-07-28T04:36:08.617" v="11713" actId="47"/>
        <pc:sldMkLst>
          <pc:docMk/>
          <pc:sldMk cId="459229620" sldId="2141411733"/>
        </pc:sldMkLst>
        <pc:spChg chg="mod">
          <ac:chgData name="Marvin Agumba" userId="d303d3b25cef5cad" providerId="LiveId" clId="{BDED02BF-4FE7-4F72-8C4A-B3E675781450}" dt="2023-07-27T09:12:49.303" v="8864" actId="20577"/>
          <ac:spMkLst>
            <pc:docMk/>
            <pc:sldMk cId="459229620" sldId="2141411733"/>
            <ac:spMk id="23" creationId="{44CCA052-4813-C78D-EC8D-DE07FDA697BA}"/>
          </ac:spMkLst>
        </pc:spChg>
      </pc:sldChg>
      <pc:sldChg chg="addSp delSp modSp add mod">
        <pc:chgData name="Marvin Agumba" userId="d303d3b25cef5cad" providerId="LiveId" clId="{BDED02BF-4FE7-4F72-8C4A-B3E675781450}" dt="2023-07-28T04:24:53.084" v="11668" actId="20577"/>
        <pc:sldMkLst>
          <pc:docMk/>
          <pc:sldMk cId="700967392" sldId="2141411734"/>
        </pc:sldMkLst>
        <pc:spChg chg="add mod">
          <ac:chgData name="Marvin Agumba" userId="d303d3b25cef5cad" providerId="LiveId" clId="{BDED02BF-4FE7-4F72-8C4A-B3E675781450}" dt="2023-07-28T04:23:47.731" v="11642" actId="20577"/>
          <ac:spMkLst>
            <pc:docMk/>
            <pc:sldMk cId="700967392" sldId="2141411734"/>
            <ac:spMk id="4" creationId="{63359F6F-81F2-AD3B-5E4C-2CD340994FCA}"/>
          </ac:spMkLst>
        </pc:spChg>
        <pc:spChg chg="mod">
          <ac:chgData name="Marvin Agumba" userId="d303d3b25cef5cad" providerId="LiveId" clId="{BDED02BF-4FE7-4F72-8C4A-B3E675781450}" dt="2023-07-28T04:24:53.084" v="11668" actId="20577"/>
          <ac:spMkLst>
            <pc:docMk/>
            <pc:sldMk cId="700967392" sldId="2141411734"/>
            <ac:spMk id="23" creationId="{44CCA052-4813-C78D-EC8D-DE07FDA697BA}"/>
          </ac:spMkLst>
        </pc:spChg>
        <pc:spChg chg="del">
          <ac:chgData name="Marvin Agumba" userId="d303d3b25cef5cad" providerId="LiveId" clId="{BDED02BF-4FE7-4F72-8C4A-B3E675781450}" dt="2023-07-27T09:13:24.712" v="8867" actId="478"/>
          <ac:spMkLst>
            <pc:docMk/>
            <pc:sldMk cId="700967392" sldId="2141411734"/>
            <ac:spMk id="28" creationId="{2CA882EF-E58F-60E8-A77B-613EDA309FB0}"/>
          </ac:spMkLst>
        </pc:spChg>
        <pc:picChg chg="add del mod">
          <ac:chgData name="Marvin Agumba" userId="d303d3b25cef5cad" providerId="LiveId" clId="{BDED02BF-4FE7-4F72-8C4A-B3E675781450}" dt="2023-07-27T09:35:36.796" v="9140" actId="478"/>
          <ac:picMkLst>
            <pc:docMk/>
            <pc:sldMk cId="700967392" sldId="2141411734"/>
            <ac:picMk id="2" creationId="{CEAEE9C6-64AA-9704-F7ED-73F2E751A40E}"/>
          </ac:picMkLst>
        </pc:picChg>
        <pc:picChg chg="add del mod">
          <ac:chgData name="Marvin Agumba" userId="d303d3b25cef5cad" providerId="LiveId" clId="{BDED02BF-4FE7-4F72-8C4A-B3E675781450}" dt="2023-07-27T09:35:39.227" v="9141" actId="478"/>
          <ac:picMkLst>
            <pc:docMk/>
            <pc:sldMk cId="700967392" sldId="2141411734"/>
            <ac:picMk id="3" creationId="{71751D79-0476-6114-A091-D026F1A64CD3}"/>
          </ac:picMkLst>
        </pc:picChg>
        <pc:picChg chg="add mod modCrop">
          <ac:chgData name="Marvin Agumba" userId="d303d3b25cef5cad" providerId="LiveId" clId="{BDED02BF-4FE7-4F72-8C4A-B3E675781450}" dt="2023-07-28T04:24:08.854" v="11644" actId="1076"/>
          <ac:picMkLst>
            <pc:docMk/>
            <pc:sldMk cId="700967392" sldId="2141411734"/>
            <ac:picMk id="5" creationId="{CDF61461-D44A-8A77-4F1A-63918EBC1387}"/>
          </ac:picMkLst>
        </pc:picChg>
        <pc:picChg chg="del">
          <ac:chgData name="Marvin Agumba" userId="d303d3b25cef5cad" providerId="LiveId" clId="{BDED02BF-4FE7-4F72-8C4A-B3E675781450}" dt="2023-07-27T09:13:20.849" v="8866" actId="478"/>
          <ac:picMkLst>
            <pc:docMk/>
            <pc:sldMk cId="700967392" sldId="2141411734"/>
            <ac:picMk id="24" creationId="{34451483-365A-4B24-A7F6-020D926FB38B}"/>
          </ac:picMkLst>
        </pc:picChg>
        <pc:cxnChg chg="add mod">
          <ac:chgData name="Marvin Agumba" userId="d303d3b25cef5cad" providerId="LiveId" clId="{BDED02BF-4FE7-4F72-8C4A-B3E675781450}" dt="2023-07-28T04:24:30.387" v="11659" actId="692"/>
          <ac:cxnSpMkLst>
            <pc:docMk/>
            <pc:sldMk cId="700967392" sldId="2141411734"/>
            <ac:cxnSpMk id="3" creationId="{2F3BFB2C-5A44-5D44-D21E-4F6E55F96A32}"/>
          </ac:cxnSpMkLst>
        </pc:cxnChg>
        <pc:cxnChg chg="add del mod">
          <ac:chgData name="Marvin Agumba" userId="d303d3b25cef5cad" providerId="LiveId" clId="{BDED02BF-4FE7-4F72-8C4A-B3E675781450}" dt="2023-07-28T04:24:40.835" v="11662" actId="478"/>
          <ac:cxnSpMkLst>
            <pc:docMk/>
            <pc:sldMk cId="700967392" sldId="2141411734"/>
            <ac:cxnSpMk id="6" creationId="{A2876D42-E4DA-4C4F-42C2-73112E3636A3}"/>
          </ac:cxnSpMkLst>
        </pc:cxnChg>
      </pc:sldChg>
      <pc:sldChg chg="addSp modSp add mod">
        <pc:chgData name="Marvin Agumba" userId="d303d3b25cef5cad" providerId="LiveId" clId="{BDED02BF-4FE7-4F72-8C4A-B3E675781450}" dt="2023-07-28T04:31:39.122" v="11692" actId="692"/>
        <pc:sldMkLst>
          <pc:docMk/>
          <pc:sldMk cId="2286885407" sldId="2141411735"/>
        </pc:sldMkLst>
        <pc:spChg chg="mod">
          <ac:chgData name="Marvin Agumba" userId="d303d3b25cef5cad" providerId="LiveId" clId="{BDED02BF-4FE7-4F72-8C4A-B3E675781450}" dt="2023-07-28T04:31:34.374" v="11691" actId="207"/>
          <ac:spMkLst>
            <pc:docMk/>
            <pc:sldMk cId="2286885407" sldId="2141411735"/>
            <ac:spMk id="4" creationId="{63359F6F-81F2-AD3B-5E4C-2CD340994FCA}"/>
          </ac:spMkLst>
        </pc:spChg>
        <pc:spChg chg="mod">
          <ac:chgData name="Marvin Agumba" userId="d303d3b25cef5cad" providerId="LiveId" clId="{BDED02BF-4FE7-4F72-8C4A-B3E675781450}" dt="2023-07-28T04:26:19.944" v="11672" actId="1076"/>
          <ac:spMkLst>
            <pc:docMk/>
            <pc:sldMk cId="2286885407" sldId="2141411735"/>
            <ac:spMk id="23" creationId="{44CCA052-4813-C78D-EC8D-DE07FDA697BA}"/>
          </ac:spMkLst>
        </pc:spChg>
        <pc:picChg chg="mod">
          <ac:chgData name="Marvin Agumba" userId="d303d3b25cef5cad" providerId="LiveId" clId="{BDED02BF-4FE7-4F72-8C4A-B3E675781450}" dt="2023-07-27T09:39:25.937" v="9171" actId="14100"/>
          <ac:picMkLst>
            <pc:docMk/>
            <pc:sldMk cId="2286885407" sldId="2141411735"/>
            <ac:picMk id="2" creationId="{CEAEE9C6-64AA-9704-F7ED-73F2E751A40E}"/>
          </ac:picMkLst>
        </pc:picChg>
        <pc:picChg chg="mod">
          <ac:chgData name="Marvin Agumba" userId="d303d3b25cef5cad" providerId="LiveId" clId="{BDED02BF-4FE7-4F72-8C4A-B3E675781450}" dt="2023-07-27T09:39:34.181" v="9172" actId="14100"/>
          <ac:picMkLst>
            <pc:docMk/>
            <pc:sldMk cId="2286885407" sldId="2141411735"/>
            <ac:picMk id="3" creationId="{71751D79-0476-6114-A091-D026F1A64CD3}"/>
          </ac:picMkLst>
        </pc:picChg>
        <pc:cxnChg chg="add mod">
          <ac:chgData name="Marvin Agumba" userId="d303d3b25cef5cad" providerId="LiveId" clId="{BDED02BF-4FE7-4F72-8C4A-B3E675781450}" dt="2023-07-28T04:31:39.122" v="11692" actId="692"/>
          <ac:cxnSpMkLst>
            <pc:docMk/>
            <pc:sldMk cId="2286885407" sldId="2141411735"/>
            <ac:cxnSpMk id="6" creationId="{EE846EFF-AC3D-5056-59DF-B0AA8DBEA46C}"/>
          </ac:cxnSpMkLst>
        </pc:cxnChg>
      </pc:sldChg>
      <pc:sldChg chg="addSp delSp modSp add mod">
        <pc:chgData name="Marvin Agumba" userId="d303d3b25cef5cad" providerId="LiveId" clId="{BDED02BF-4FE7-4F72-8C4A-B3E675781450}" dt="2023-07-29T03:01:07.793" v="12835" actId="478"/>
        <pc:sldMkLst>
          <pc:docMk/>
          <pc:sldMk cId="1406396998" sldId="2141411736"/>
        </pc:sldMkLst>
        <pc:spChg chg="del">
          <ac:chgData name="Marvin Agumba" userId="d303d3b25cef5cad" providerId="LiveId" clId="{BDED02BF-4FE7-4F72-8C4A-B3E675781450}" dt="2023-07-27T09:44:02.930" v="9254" actId="478"/>
          <ac:spMkLst>
            <pc:docMk/>
            <pc:sldMk cId="1406396998" sldId="2141411736"/>
            <ac:spMk id="4" creationId="{63359F6F-81F2-AD3B-5E4C-2CD340994FCA}"/>
          </ac:spMkLst>
        </pc:spChg>
        <pc:spChg chg="add del mod">
          <ac:chgData name="Marvin Agumba" userId="d303d3b25cef5cad" providerId="LiveId" clId="{BDED02BF-4FE7-4F72-8C4A-B3E675781450}" dt="2023-07-29T03:01:07.793" v="12835" actId="478"/>
          <ac:spMkLst>
            <pc:docMk/>
            <pc:sldMk cId="1406396998" sldId="2141411736"/>
            <ac:spMk id="13" creationId="{E659A454-E76C-6DB8-C2B8-D5FF10EF8C2A}"/>
          </ac:spMkLst>
        </pc:spChg>
        <pc:spChg chg="mod">
          <ac:chgData name="Marvin Agumba" userId="d303d3b25cef5cad" providerId="LiveId" clId="{BDED02BF-4FE7-4F72-8C4A-B3E675781450}" dt="2023-07-28T04:32:50.050" v="11695" actId="207"/>
          <ac:spMkLst>
            <pc:docMk/>
            <pc:sldMk cId="1406396998" sldId="2141411736"/>
            <ac:spMk id="23" creationId="{44CCA052-4813-C78D-EC8D-DE07FDA697BA}"/>
          </ac:spMkLst>
        </pc:spChg>
        <pc:picChg chg="del">
          <ac:chgData name="Marvin Agumba" userId="d303d3b25cef5cad" providerId="LiveId" clId="{BDED02BF-4FE7-4F72-8C4A-B3E675781450}" dt="2023-07-27T09:41:01.195" v="9174" actId="478"/>
          <ac:picMkLst>
            <pc:docMk/>
            <pc:sldMk cId="1406396998" sldId="2141411736"/>
            <ac:picMk id="2" creationId="{CEAEE9C6-64AA-9704-F7ED-73F2E751A40E}"/>
          </ac:picMkLst>
        </pc:picChg>
        <pc:picChg chg="del">
          <ac:chgData name="Marvin Agumba" userId="d303d3b25cef5cad" providerId="LiveId" clId="{BDED02BF-4FE7-4F72-8C4A-B3E675781450}" dt="2023-07-27T09:41:02.538" v="9175" actId="478"/>
          <ac:picMkLst>
            <pc:docMk/>
            <pc:sldMk cId="1406396998" sldId="2141411736"/>
            <ac:picMk id="3" creationId="{71751D79-0476-6114-A091-D026F1A64CD3}"/>
          </ac:picMkLst>
        </pc:picChg>
        <pc:picChg chg="add del mod">
          <ac:chgData name="Marvin Agumba" userId="d303d3b25cef5cad" providerId="LiveId" clId="{BDED02BF-4FE7-4F72-8C4A-B3E675781450}" dt="2023-07-27T09:49:15.170" v="9337" actId="478"/>
          <ac:picMkLst>
            <pc:docMk/>
            <pc:sldMk cId="1406396998" sldId="2141411736"/>
            <ac:picMk id="5" creationId="{12978B1C-9996-20AD-9B7E-DFEFDA378BFD}"/>
          </ac:picMkLst>
        </pc:picChg>
        <pc:picChg chg="add del mod">
          <ac:chgData name="Marvin Agumba" userId="d303d3b25cef5cad" providerId="LiveId" clId="{BDED02BF-4FE7-4F72-8C4A-B3E675781450}" dt="2023-07-27T09:49:17.066" v="9338" actId="478"/>
          <ac:picMkLst>
            <pc:docMk/>
            <pc:sldMk cId="1406396998" sldId="2141411736"/>
            <ac:picMk id="6" creationId="{FCD97064-4C10-CCEA-692A-5C67BCC1D181}"/>
          </ac:picMkLst>
        </pc:picChg>
        <pc:picChg chg="add mod">
          <ac:chgData name="Marvin Agumba" userId="d303d3b25cef5cad" providerId="LiveId" clId="{BDED02BF-4FE7-4F72-8C4A-B3E675781450}" dt="2023-07-27T09:53:15.897" v="9370" actId="14100"/>
          <ac:picMkLst>
            <pc:docMk/>
            <pc:sldMk cId="1406396998" sldId="2141411736"/>
            <ac:picMk id="10" creationId="{DB8B5D3C-4028-CF1B-1A48-7ED862921407}"/>
          </ac:picMkLst>
        </pc:picChg>
        <pc:picChg chg="add mod">
          <ac:chgData name="Marvin Agumba" userId="d303d3b25cef5cad" providerId="LiveId" clId="{BDED02BF-4FE7-4F72-8C4A-B3E675781450}" dt="2023-07-27T09:52:17.417" v="9365" actId="1076"/>
          <ac:picMkLst>
            <pc:docMk/>
            <pc:sldMk cId="1406396998" sldId="2141411736"/>
            <ac:picMk id="11" creationId="{4AE99DF1-5155-9299-57DC-4BCFCFE79237}"/>
          </ac:picMkLst>
        </pc:picChg>
        <pc:cxnChg chg="add mod">
          <ac:chgData name="Marvin Agumba" userId="d303d3b25cef5cad" providerId="LiveId" clId="{BDED02BF-4FE7-4F72-8C4A-B3E675781450}" dt="2023-07-27T09:50:09.291" v="9348" actId="692"/>
          <ac:cxnSpMkLst>
            <pc:docMk/>
            <pc:sldMk cId="1406396998" sldId="2141411736"/>
            <ac:cxnSpMk id="8" creationId="{82FC0B23-3D2C-ECE5-4DD0-A269E2927CC1}"/>
          </ac:cxnSpMkLst>
        </pc:cxnChg>
        <pc:cxnChg chg="add mod">
          <ac:chgData name="Marvin Agumba" userId="d303d3b25cef5cad" providerId="LiveId" clId="{BDED02BF-4FE7-4F72-8C4A-B3E675781450}" dt="2023-07-27T09:50:26.919" v="9350" actId="1076"/>
          <ac:cxnSpMkLst>
            <pc:docMk/>
            <pc:sldMk cId="1406396998" sldId="2141411736"/>
            <ac:cxnSpMk id="9" creationId="{44C1DAFC-13DF-206A-2B6A-0A6E570F281E}"/>
          </ac:cxnSpMkLst>
        </pc:cxnChg>
      </pc:sldChg>
      <pc:sldChg chg="addSp delSp modSp add mod modAnim">
        <pc:chgData name="Marvin Agumba" userId="d303d3b25cef5cad" providerId="LiveId" clId="{BDED02BF-4FE7-4F72-8C4A-B3E675781450}" dt="2023-07-28T04:34:35.385" v="11705" actId="207"/>
        <pc:sldMkLst>
          <pc:docMk/>
          <pc:sldMk cId="3148432843" sldId="2141411737"/>
        </pc:sldMkLst>
        <pc:spChg chg="add del mod">
          <ac:chgData name="Marvin Agumba" userId="d303d3b25cef5cad" providerId="LiveId" clId="{BDED02BF-4FE7-4F72-8C4A-B3E675781450}" dt="2023-07-27T10:05:23.106" v="9454" actId="478"/>
          <ac:spMkLst>
            <pc:docMk/>
            <pc:sldMk cId="3148432843" sldId="2141411737"/>
            <ac:spMk id="4" creationId="{B66EEB2C-578E-5B83-11E8-67DC7E06B028}"/>
          </ac:spMkLst>
        </pc:spChg>
        <pc:spChg chg="del">
          <ac:chgData name="Marvin Agumba" userId="d303d3b25cef5cad" providerId="LiveId" clId="{BDED02BF-4FE7-4F72-8C4A-B3E675781450}" dt="2023-07-27T10:01:25.684" v="9423" actId="478"/>
          <ac:spMkLst>
            <pc:docMk/>
            <pc:sldMk cId="3148432843" sldId="2141411737"/>
            <ac:spMk id="13" creationId="{E659A454-E76C-6DB8-C2B8-D5FF10EF8C2A}"/>
          </ac:spMkLst>
        </pc:spChg>
        <pc:spChg chg="mod">
          <ac:chgData name="Marvin Agumba" userId="d303d3b25cef5cad" providerId="LiveId" clId="{BDED02BF-4FE7-4F72-8C4A-B3E675781450}" dt="2023-07-28T04:34:35.385" v="11705" actId="207"/>
          <ac:spMkLst>
            <pc:docMk/>
            <pc:sldMk cId="3148432843" sldId="2141411737"/>
            <ac:spMk id="23" creationId="{44CCA052-4813-C78D-EC8D-DE07FDA697BA}"/>
          </ac:spMkLst>
        </pc:spChg>
        <pc:picChg chg="add mod">
          <ac:chgData name="Marvin Agumba" userId="d303d3b25cef5cad" providerId="LiveId" clId="{BDED02BF-4FE7-4F72-8C4A-B3E675781450}" dt="2023-07-27T10:02:56.239" v="9448" actId="1076"/>
          <ac:picMkLst>
            <pc:docMk/>
            <pc:sldMk cId="3148432843" sldId="2141411737"/>
            <ac:picMk id="2" creationId="{68E75863-A176-B58B-19EE-5CBD741B33EF}"/>
          </ac:picMkLst>
        </pc:picChg>
        <pc:picChg chg="add mod">
          <ac:chgData name="Marvin Agumba" userId="d303d3b25cef5cad" providerId="LiveId" clId="{BDED02BF-4FE7-4F72-8C4A-B3E675781450}" dt="2023-07-27T10:02:49.197" v="9447" actId="1076"/>
          <ac:picMkLst>
            <pc:docMk/>
            <pc:sldMk cId="3148432843" sldId="2141411737"/>
            <ac:picMk id="3" creationId="{E4BA254B-73D8-6411-C904-142171F6395D}"/>
          </ac:picMkLst>
        </pc:picChg>
        <pc:picChg chg="del">
          <ac:chgData name="Marvin Agumba" userId="d303d3b25cef5cad" providerId="LiveId" clId="{BDED02BF-4FE7-4F72-8C4A-B3E675781450}" dt="2023-07-27T10:02:15.638" v="9441" actId="478"/>
          <ac:picMkLst>
            <pc:docMk/>
            <pc:sldMk cId="3148432843" sldId="2141411737"/>
            <ac:picMk id="10" creationId="{DB8B5D3C-4028-CF1B-1A48-7ED862921407}"/>
          </ac:picMkLst>
        </pc:picChg>
        <pc:picChg chg="del">
          <ac:chgData name="Marvin Agumba" userId="d303d3b25cef5cad" providerId="LiveId" clId="{BDED02BF-4FE7-4F72-8C4A-B3E675781450}" dt="2023-07-27T10:01:46.411" v="9435" actId="478"/>
          <ac:picMkLst>
            <pc:docMk/>
            <pc:sldMk cId="3148432843" sldId="2141411737"/>
            <ac:picMk id="11" creationId="{4AE99DF1-5155-9299-57DC-4BCFCFE79237}"/>
          </ac:picMkLst>
        </pc:picChg>
      </pc:sldChg>
      <pc:sldChg chg="addSp delSp modSp add mod">
        <pc:chgData name="Marvin Agumba" userId="d303d3b25cef5cad" providerId="LiveId" clId="{BDED02BF-4FE7-4F72-8C4A-B3E675781450}" dt="2023-07-28T04:35:07.039" v="11708" actId="20577"/>
        <pc:sldMkLst>
          <pc:docMk/>
          <pc:sldMk cId="1210931308" sldId="2141411738"/>
        </pc:sldMkLst>
        <pc:spChg chg="mod">
          <ac:chgData name="Marvin Agumba" userId="d303d3b25cef5cad" providerId="LiveId" clId="{BDED02BF-4FE7-4F72-8C4A-B3E675781450}" dt="2023-07-28T04:35:07.039" v="11708" actId="20577"/>
          <ac:spMkLst>
            <pc:docMk/>
            <pc:sldMk cId="1210931308" sldId="2141411738"/>
            <ac:spMk id="23" creationId="{44CCA052-4813-C78D-EC8D-DE07FDA697BA}"/>
          </ac:spMkLst>
        </pc:spChg>
        <pc:picChg chg="del">
          <ac:chgData name="Marvin Agumba" userId="d303d3b25cef5cad" providerId="LiveId" clId="{BDED02BF-4FE7-4F72-8C4A-B3E675781450}" dt="2023-07-27T10:06:07.458" v="9463" actId="478"/>
          <ac:picMkLst>
            <pc:docMk/>
            <pc:sldMk cId="1210931308" sldId="2141411738"/>
            <ac:picMk id="2" creationId="{68E75863-A176-B58B-19EE-5CBD741B33EF}"/>
          </ac:picMkLst>
        </pc:picChg>
        <pc:picChg chg="del">
          <ac:chgData name="Marvin Agumba" userId="d303d3b25cef5cad" providerId="LiveId" clId="{BDED02BF-4FE7-4F72-8C4A-B3E675781450}" dt="2023-07-27T10:06:05.581" v="9462" actId="478"/>
          <ac:picMkLst>
            <pc:docMk/>
            <pc:sldMk cId="1210931308" sldId="2141411738"/>
            <ac:picMk id="3" creationId="{E4BA254B-73D8-6411-C904-142171F6395D}"/>
          </ac:picMkLst>
        </pc:picChg>
        <pc:picChg chg="add mod">
          <ac:chgData name="Marvin Agumba" userId="d303d3b25cef5cad" providerId="LiveId" clId="{BDED02BF-4FE7-4F72-8C4A-B3E675781450}" dt="2023-07-27T10:07:12.548" v="9476" actId="14100"/>
          <ac:picMkLst>
            <pc:docMk/>
            <pc:sldMk cId="1210931308" sldId="2141411738"/>
            <ac:picMk id="4" creationId="{E9612823-8EA2-F7DB-619D-AFBCD5F3FBA7}"/>
          </ac:picMkLst>
        </pc:picChg>
        <pc:picChg chg="add mod">
          <ac:chgData name="Marvin Agumba" userId="d303d3b25cef5cad" providerId="LiveId" clId="{BDED02BF-4FE7-4F72-8C4A-B3E675781450}" dt="2023-07-27T10:07:10.063" v="9475" actId="14100"/>
          <ac:picMkLst>
            <pc:docMk/>
            <pc:sldMk cId="1210931308" sldId="2141411738"/>
            <ac:picMk id="5" creationId="{5D0FE79D-0AE2-7722-F9DE-4681AA759729}"/>
          </ac:picMkLst>
        </pc:picChg>
        <pc:cxnChg chg="mod">
          <ac:chgData name="Marvin Agumba" userId="d303d3b25cef5cad" providerId="LiveId" clId="{BDED02BF-4FE7-4F72-8C4A-B3E675781450}" dt="2023-07-27T10:06:03.445" v="9461" actId="692"/>
          <ac:cxnSpMkLst>
            <pc:docMk/>
            <pc:sldMk cId="1210931308" sldId="2141411738"/>
            <ac:cxnSpMk id="8" creationId="{82FC0B23-3D2C-ECE5-4DD0-A269E2927CC1}"/>
          </ac:cxnSpMkLst>
        </pc:cxnChg>
        <pc:cxnChg chg="mod">
          <ac:chgData name="Marvin Agumba" userId="d303d3b25cef5cad" providerId="LiveId" clId="{BDED02BF-4FE7-4F72-8C4A-B3E675781450}" dt="2023-07-27T10:05:49.806" v="9459" actId="692"/>
          <ac:cxnSpMkLst>
            <pc:docMk/>
            <pc:sldMk cId="1210931308" sldId="2141411738"/>
            <ac:cxnSpMk id="9" creationId="{44C1DAFC-13DF-206A-2B6A-0A6E570F281E}"/>
          </ac:cxnSpMkLst>
        </pc:cxnChg>
      </pc:sldChg>
      <pc:sldChg chg="addSp delSp modSp add mod">
        <pc:chgData name="Marvin Agumba" userId="d303d3b25cef5cad" providerId="LiveId" clId="{BDED02BF-4FE7-4F72-8C4A-B3E675781450}" dt="2023-07-29T03:27:38.236" v="13108"/>
        <pc:sldMkLst>
          <pc:docMk/>
          <pc:sldMk cId="4165016204" sldId="2141411739"/>
        </pc:sldMkLst>
        <pc:spChg chg="add mod">
          <ac:chgData name="Marvin Agumba" userId="d303d3b25cef5cad" providerId="LiveId" clId="{BDED02BF-4FE7-4F72-8C4A-B3E675781450}" dt="2023-07-29T03:26:42.150" v="13072" actId="122"/>
          <ac:spMkLst>
            <pc:docMk/>
            <pc:sldMk cId="4165016204" sldId="2141411739"/>
            <ac:spMk id="6" creationId="{B0E7480F-2DFB-037C-C7B2-5AB893D59CFC}"/>
          </ac:spMkLst>
        </pc:spChg>
        <pc:spChg chg="del mod">
          <ac:chgData name="Marvin Agumba" userId="d303d3b25cef5cad" providerId="LiveId" clId="{BDED02BF-4FE7-4F72-8C4A-B3E675781450}" dt="2023-07-29T03:21:11.986" v="12977" actId="478"/>
          <ac:spMkLst>
            <pc:docMk/>
            <pc:sldMk cId="4165016204" sldId="2141411739"/>
            <ac:spMk id="7" creationId="{00000000-0000-0000-0000-000000000000}"/>
          </ac:spMkLst>
        </pc:spChg>
        <pc:spChg chg="add del mod">
          <ac:chgData name="Marvin Agumba" userId="d303d3b25cef5cad" providerId="LiveId" clId="{BDED02BF-4FE7-4F72-8C4A-B3E675781450}" dt="2023-07-29T03:27:38.236" v="13108"/>
          <ac:spMkLst>
            <pc:docMk/>
            <pc:sldMk cId="4165016204" sldId="2141411739"/>
            <ac:spMk id="8" creationId="{9CBEF1BF-2E9B-4A29-D6FA-6125B9832250}"/>
          </ac:spMkLst>
        </pc:spChg>
        <pc:spChg chg="add mod">
          <ac:chgData name="Marvin Agumba" userId="d303d3b25cef5cad" providerId="LiveId" clId="{BDED02BF-4FE7-4F72-8C4A-B3E675781450}" dt="2023-07-29T03:27:37.154" v="13106" actId="2711"/>
          <ac:spMkLst>
            <pc:docMk/>
            <pc:sldMk cId="4165016204" sldId="2141411739"/>
            <ac:spMk id="9" creationId="{F0ED8785-D46E-7DB7-4862-4AEF1F291BC9}"/>
          </ac:spMkLst>
        </pc:spChg>
        <pc:spChg chg="mod">
          <ac:chgData name="Marvin Agumba" userId="d303d3b25cef5cad" providerId="LiveId" clId="{BDED02BF-4FE7-4F72-8C4A-B3E675781450}" dt="2023-07-29T03:27:04.229" v="13081" actId="20577"/>
          <ac:spMkLst>
            <pc:docMk/>
            <pc:sldMk cId="4165016204" sldId="2141411739"/>
            <ac:spMk id="23" creationId="{44CCA052-4813-C78D-EC8D-DE07FDA697BA}"/>
          </ac:spMkLst>
        </pc:spChg>
        <pc:picChg chg="add mod">
          <ac:chgData name="Marvin Agumba" userId="d303d3b25cef5cad" providerId="LiveId" clId="{BDED02BF-4FE7-4F72-8C4A-B3E675781450}" dt="2023-07-29T03:15:54.575" v="12841" actId="1076"/>
          <ac:picMkLst>
            <pc:docMk/>
            <pc:sldMk cId="4165016204" sldId="2141411739"/>
            <ac:picMk id="2" creationId="{695ABE1A-93D0-636E-5DB0-2A6545BB633F}"/>
          </ac:picMkLst>
        </pc:picChg>
        <pc:cxnChg chg="add mod">
          <ac:chgData name="Marvin Agumba" userId="d303d3b25cef5cad" providerId="LiveId" clId="{BDED02BF-4FE7-4F72-8C4A-B3E675781450}" dt="2023-07-27T10:10:07.210" v="9544" actId="692"/>
          <ac:cxnSpMkLst>
            <pc:docMk/>
            <pc:sldMk cId="4165016204" sldId="2141411739"/>
            <ac:cxnSpMk id="3" creationId="{307E847C-6521-BD58-6AF3-2884BA809A04}"/>
          </ac:cxnSpMkLst>
        </pc:cxnChg>
        <pc:cxnChg chg="add mod">
          <ac:chgData name="Marvin Agumba" userId="d303d3b25cef5cad" providerId="LiveId" clId="{BDED02BF-4FE7-4F72-8C4A-B3E675781450}" dt="2023-07-27T10:10:15.759" v="9546" actId="1076"/>
          <ac:cxnSpMkLst>
            <pc:docMk/>
            <pc:sldMk cId="4165016204" sldId="2141411739"/>
            <ac:cxnSpMk id="4" creationId="{DB168DAF-F33D-9607-EBF4-00EB859D3F34}"/>
          </ac:cxnSpMkLst>
        </pc:cxnChg>
      </pc:sldChg>
      <pc:sldChg chg="addSp delSp modSp add mod">
        <pc:chgData name="Marvin Agumba" userId="d303d3b25cef5cad" providerId="LiveId" clId="{BDED02BF-4FE7-4F72-8C4A-B3E675781450}" dt="2023-07-29T03:52:23.709" v="13132" actId="14100"/>
        <pc:sldMkLst>
          <pc:docMk/>
          <pc:sldMk cId="2547230122" sldId="2141411740"/>
        </pc:sldMkLst>
        <pc:spChg chg="del mod">
          <ac:chgData name="Marvin Agumba" userId="d303d3b25cef5cad" providerId="LiveId" clId="{BDED02BF-4FE7-4F72-8C4A-B3E675781450}" dt="2023-07-29T03:29:06.096" v="13109" actId="478"/>
          <ac:spMkLst>
            <pc:docMk/>
            <pc:sldMk cId="2547230122" sldId="2141411740"/>
            <ac:spMk id="7" creationId="{00000000-0000-0000-0000-000000000000}"/>
          </ac:spMkLst>
        </pc:spChg>
        <pc:spChg chg="mod">
          <ac:chgData name="Marvin Agumba" userId="d303d3b25cef5cad" providerId="LiveId" clId="{BDED02BF-4FE7-4F72-8C4A-B3E675781450}" dt="2023-07-28T04:37:37.761" v="11715" actId="207"/>
          <ac:spMkLst>
            <pc:docMk/>
            <pc:sldMk cId="2547230122" sldId="2141411740"/>
            <ac:spMk id="23" creationId="{44CCA052-4813-C78D-EC8D-DE07FDA697BA}"/>
          </ac:spMkLst>
        </pc:spChg>
        <pc:picChg chg="add del mod">
          <ac:chgData name="Marvin Agumba" userId="d303d3b25cef5cad" providerId="LiveId" clId="{BDED02BF-4FE7-4F72-8C4A-B3E675781450}" dt="2023-07-29T03:35:03.803" v="13116" actId="478"/>
          <ac:picMkLst>
            <pc:docMk/>
            <pc:sldMk cId="2547230122" sldId="2141411740"/>
            <ac:picMk id="2" creationId="{56A1CECB-80DC-2DED-31B5-1C35BD384DF7}"/>
          </ac:picMkLst>
        </pc:picChg>
        <pc:picChg chg="add mod">
          <ac:chgData name="Marvin Agumba" userId="d303d3b25cef5cad" providerId="LiveId" clId="{BDED02BF-4FE7-4F72-8C4A-B3E675781450}" dt="2023-07-29T03:52:17.331" v="13130" actId="14100"/>
          <ac:picMkLst>
            <pc:docMk/>
            <pc:sldMk cId="2547230122" sldId="2141411740"/>
            <ac:picMk id="5" creationId="{7BD1D049-936A-EC79-D1DE-2E3482643126}"/>
          </ac:picMkLst>
        </pc:picChg>
        <pc:picChg chg="add mod">
          <ac:chgData name="Marvin Agumba" userId="d303d3b25cef5cad" providerId="LiveId" clId="{BDED02BF-4FE7-4F72-8C4A-B3E675781450}" dt="2023-07-29T03:52:23.709" v="13132" actId="14100"/>
          <ac:picMkLst>
            <pc:docMk/>
            <pc:sldMk cId="2547230122" sldId="2141411740"/>
            <ac:picMk id="6" creationId="{2A78DD78-6150-039F-27D2-A27048DEB99E}"/>
          </ac:picMkLst>
        </pc:picChg>
        <pc:cxnChg chg="mod">
          <ac:chgData name="Marvin Agumba" userId="d303d3b25cef5cad" providerId="LiveId" clId="{BDED02BF-4FE7-4F72-8C4A-B3E675781450}" dt="2023-07-28T04:37:49.296" v="11717" actId="692"/>
          <ac:cxnSpMkLst>
            <pc:docMk/>
            <pc:sldMk cId="2547230122" sldId="2141411740"/>
            <ac:cxnSpMk id="3" creationId="{307E847C-6521-BD58-6AF3-2884BA809A04}"/>
          </ac:cxnSpMkLst>
        </pc:cxnChg>
        <pc:cxnChg chg="mod">
          <ac:chgData name="Marvin Agumba" userId="d303d3b25cef5cad" providerId="LiveId" clId="{BDED02BF-4FE7-4F72-8C4A-B3E675781450}" dt="2023-07-29T03:35:19.562" v="13123" actId="1076"/>
          <ac:cxnSpMkLst>
            <pc:docMk/>
            <pc:sldMk cId="2547230122" sldId="2141411740"/>
            <ac:cxnSpMk id="4" creationId="{DB168DAF-F33D-9607-EBF4-00EB859D3F34}"/>
          </ac:cxnSpMkLst>
        </pc:cxnChg>
      </pc:sldChg>
      <pc:sldChg chg="add del setBg">
        <pc:chgData name="Marvin Agumba" userId="d303d3b25cef5cad" providerId="LiveId" clId="{BDED02BF-4FE7-4F72-8C4A-B3E675781450}" dt="2023-07-28T00:54:01.175" v="10738" actId="47"/>
        <pc:sldMkLst>
          <pc:docMk/>
          <pc:sldMk cId="2204568880" sldId="2141411741"/>
        </pc:sldMkLst>
      </pc:sldChg>
      <pc:sldChg chg="addSp delSp modSp add mod setBg">
        <pc:chgData name="Marvin Agumba" userId="d303d3b25cef5cad" providerId="LiveId" clId="{BDED02BF-4FE7-4F72-8C4A-B3E675781450}" dt="2023-07-28T05:09:00.984" v="11756" actId="1076"/>
        <pc:sldMkLst>
          <pc:docMk/>
          <pc:sldMk cId="2936445552" sldId="2141411742"/>
        </pc:sldMkLst>
        <pc:spChg chg="add mod">
          <ac:chgData name="Marvin Agumba" userId="d303d3b25cef5cad" providerId="LiveId" clId="{BDED02BF-4FE7-4F72-8C4A-B3E675781450}" dt="2023-07-28T01:04:38.204" v="10787" actId="1076"/>
          <ac:spMkLst>
            <pc:docMk/>
            <pc:sldMk cId="2936445552" sldId="2141411742"/>
            <ac:spMk id="9" creationId="{6AA1A6BE-6EE2-08AC-2E5F-B0906CD8AB78}"/>
          </ac:spMkLst>
        </pc:spChg>
        <pc:spChg chg="mod">
          <ac:chgData name="Marvin Agumba" userId="d303d3b25cef5cad" providerId="LiveId" clId="{BDED02BF-4FE7-4F72-8C4A-B3E675781450}" dt="2023-07-28T00:52:01.893" v="10734" actId="1076"/>
          <ac:spMkLst>
            <pc:docMk/>
            <pc:sldMk cId="2936445552" sldId="2141411742"/>
            <ac:spMk id="10" creationId="{3B6E211F-257E-8F5D-B204-530D677E224D}"/>
          </ac:spMkLst>
        </pc:spChg>
        <pc:spChg chg="add mod">
          <ac:chgData name="Marvin Agumba" userId="d303d3b25cef5cad" providerId="LiveId" clId="{BDED02BF-4FE7-4F72-8C4A-B3E675781450}" dt="2023-07-28T01:04:41.564" v="10788" actId="1076"/>
          <ac:spMkLst>
            <pc:docMk/>
            <pc:sldMk cId="2936445552" sldId="2141411742"/>
            <ac:spMk id="12" creationId="{0F048374-EDA5-C842-C32A-D56900175473}"/>
          </ac:spMkLst>
        </pc:spChg>
        <pc:spChg chg="add mod">
          <ac:chgData name="Marvin Agumba" userId="d303d3b25cef5cad" providerId="LiveId" clId="{BDED02BF-4FE7-4F72-8C4A-B3E675781450}" dt="2023-07-27T23:16:19.421" v="10160" actId="2711"/>
          <ac:spMkLst>
            <pc:docMk/>
            <pc:sldMk cId="2936445552" sldId="2141411742"/>
            <ac:spMk id="13" creationId="{0AEB8BAC-2B3C-883B-AF25-D04E6400EA86}"/>
          </ac:spMkLst>
        </pc:spChg>
        <pc:spChg chg="add del mod">
          <ac:chgData name="Marvin Agumba" userId="d303d3b25cef5cad" providerId="LiveId" clId="{BDED02BF-4FE7-4F72-8C4A-B3E675781450}" dt="2023-07-28T01:04:26.590" v="10783" actId="1076"/>
          <ac:spMkLst>
            <pc:docMk/>
            <pc:sldMk cId="2936445552" sldId="2141411742"/>
            <ac:spMk id="14" creationId="{CEB34CEC-680E-691C-A57B-61D847168A6D}"/>
          </ac:spMkLst>
        </pc:spChg>
        <pc:spChg chg="add del mod">
          <ac:chgData name="Marvin Agumba" userId="d303d3b25cef5cad" providerId="LiveId" clId="{BDED02BF-4FE7-4F72-8C4A-B3E675781450}" dt="2023-07-28T01:04:26.590" v="10783" actId="1076"/>
          <ac:spMkLst>
            <pc:docMk/>
            <pc:sldMk cId="2936445552" sldId="2141411742"/>
            <ac:spMk id="15" creationId="{CA2ED1B1-36B0-4885-CC96-1D18139FBB7F}"/>
          </ac:spMkLst>
        </pc:spChg>
        <pc:spChg chg="add mod">
          <ac:chgData name="Marvin Agumba" userId="d303d3b25cef5cad" providerId="LiveId" clId="{BDED02BF-4FE7-4F72-8C4A-B3E675781450}" dt="2023-07-28T00:45:17.049" v="10570" actId="1076"/>
          <ac:spMkLst>
            <pc:docMk/>
            <pc:sldMk cId="2936445552" sldId="2141411742"/>
            <ac:spMk id="16" creationId="{AB8C29E4-A98E-CBD2-259A-57A5533B7EE5}"/>
          </ac:spMkLst>
        </pc:spChg>
        <pc:spChg chg="add mod">
          <ac:chgData name="Marvin Agumba" userId="d303d3b25cef5cad" providerId="LiveId" clId="{BDED02BF-4FE7-4F72-8C4A-B3E675781450}" dt="2023-07-28T00:45:17.049" v="10570" actId="1076"/>
          <ac:spMkLst>
            <pc:docMk/>
            <pc:sldMk cId="2936445552" sldId="2141411742"/>
            <ac:spMk id="18" creationId="{F24380A4-6E6D-5DE1-9E99-84C81F779235}"/>
          </ac:spMkLst>
        </pc:spChg>
        <pc:spChg chg="add del mod">
          <ac:chgData name="Marvin Agumba" userId="d303d3b25cef5cad" providerId="LiveId" clId="{BDED02BF-4FE7-4F72-8C4A-B3E675781450}" dt="2023-07-28T00:09:38.506" v="10280" actId="478"/>
          <ac:spMkLst>
            <pc:docMk/>
            <pc:sldMk cId="2936445552" sldId="2141411742"/>
            <ac:spMk id="19" creationId="{F38F6014-7754-7ED2-E5DA-BE310FAAC5F5}"/>
          </ac:spMkLst>
        </pc:spChg>
        <pc:spChg chg="add mod">
          <ac:chgData name="Marvin Agumba" userId="d303d3b25cef5cad" providerId="LiveId" clId="{BDED02BF-4FE7-4F72-8C4A-B3E675781450}" dt="2023-07-28T00:38:33.541" v="10440" actId="20577"/>
          <ac:spMkLst>
            <pc:docMk/>
            <pc:sldMk cId="2936445552" sldId="2141411742"/>
            <ac:spMk id="20" creationId="{2E2CB7E5-D1E4-A4DD-C659-9F56408496E3}"/>
          </ac:spMkLst>
        </pc:spChg>
        <pc:spChg chg="add mod">
          <ac:chgData name="Marvin Agumba" userId="d303d3b25cef5cad" providerId="LiveId" clId="{BDED02BF-4FE7-4F72-8C4A-B3E675781450}" dt="2023-07-28T00:39:05.513" v="10446" actId="20577"/>
          <ac:spMkLst>
            <pc:docMk/>
            <pc:sldMk cId="2936445552" sldId="2141411742"/>
            <ac:spMk id="22" creationId="{F1912EB5-3799-7576-3E43-7932A0B8F33B}"/>
          </ac:spMkLst>
        </pc:spChg>
        <pc:spChg chg="add del mod">
          <ac:chgData name="Marvin Agumba" userId="d303d3b25cef5cad" providerId="LiveId" clId="{BDED02BF-4FE7-4F72-8C4A-B3E675781450}" dt="2023-07-28T00:10:44.249" v="10285" actId="478"/>
          <ac:spMkLst>
            <pc:docMk/>
            <pc:sldMk cId="2936445552" sldId="2141411742"/>
            <ac:spMk id="23" creationId="{7B446363-72D6-7DD0-3B0E-D72FBC447EE1}"/>
          </ac:spMkLst>
        </pc:spChg>
        <pc:spChg chg="add mod">
          <ac:chgData name="Marvin Agumba" userId="d303d3b25cef5cad" providerId="LiveId" clId="{BDED02BF-4FE7-4F72-8C4A-B3E675781450}" dt="2023-07-28T01:04:26.590" v="10783" actId="1076"/>
          <ac:spMkLst>
            <pc:docMk/>
            <pc:sldMk cId="2936445552" sldId="2141411742"/>
            <ac:spMk id="24" creationId="{6583BD61-6497-3C39-0FA9-D1B1B026518F}"/>
          </ac:spMkLst>
        </pc:spChg>
        <pc:spChg chg="add del mod">
          <ac:chgData name="Marvin Agumba" userId="d303d3b25cef5cad" providerId="LiveId" clId="{BDED02BF-4FE7-4F72-8C4A-B3E675781450}" dt="2023-07-28T00:12:43.658" v="10301"/>
          <ac:spMkLst>
            <pc:docMk/>
            <pc:sldMk cId="2936445552" sldId="2141411742"/>
            <ac:spMk id="25" creationId="{CC559074-1885-8A4B-DE3E-127D8B214750}"/>
          </ac:spMkLst>
        </pc:spChg>
        <pc:spChg chg="add del mod">
          <ac:chgData name="Marvin Agumba" userId="d303d3b25cef5cad" providerId="LiveId" clId="{BDED02BF-4FE7-4F72-8C4A-B3E675781450}" dt="2023-07-28T00:36:10.942" v="10424" actId="478"/>
          <ac:spMkLst>
            <pc:docMk/>
            <pc:sldMk cId="2936445552" sldId="2141411742"/>
            <ac:spMk id="26" creationId="{BA4E3811-0754-CF15-14B8-2045F49241C1}"/>
          </ac:spMkLst>
        </pc:spChg>
        <pc:spChg chg="add del mod">
          <ac:chgData name="Marvin Agumba" userId="d303d3b25cef5cad" providerId="LiveId" clId="{BDED02BF-4FE7-4F72-8C4A-B3E675781450}" dt="2023-07-28T00:36:12.568" v="10425" actId="478"/>
          <ac:spMkLst>
            <pc:docMk/>
            <pc:sldMk cId="2936445552" sldId="2141411742"/>
            <ac:spMk id="27" creationId="{9059F5B4-CAC0-6B1B-8CE2-8D2C7CAB14B3}"/>
          </ac:spMkLst>
        </pc:spChg>
        <pc:spChg chg="add mod">
          <ac:chgData name="Marvin Agumba" userId="d303d3b25cef5cad" providerId="LiveId" clId="{BDED02BF-4FE7-4F72-8C4A-B3E675781450}" dt="2023-07-28T00:39:16.069" v="10450" actId="1076"/>
          <ac:spMkLst>
            <pc:docMk/>
            <pc:sldMk cId="2936445552" sldId="2141411742"/>
            <ac:spMk id="28" creationId="{91DBD92D-B1FD-F191-DD64-18F09C7BC463}"/>
          </ac:spMkLst>
        </pc:spChg>
        <pc:spChg chg="add mod">
          <ac:chgData name="Marvin Agumba" userId="d303d3b25cef5cad" providerId="LiveId" clId="{BDED02BF-4FE7-4F72-8C4A-B3E675781450}" dt="2023-07-28T00:42:40.972" v="10517" actId="20577"/>
          <ac:spMkLst>
            <pc:docMk/>
            <pc:sldMk cId="2936445552" sldId="2141411742"/>
            <ac:spMk id="29" creationId="{422C488F-3DB0-1E71-FD7E-DA1AF8D45272}"/>
          </ac:spMkLst>
        </pc:spChg>
        <pc:spChg chg="add mod">
          <ac:chgData name="Marvin Agumba" userId="d303d3b25cef5cad" providerId="LiveId" clId="{BDED02BF-4FE7-4F72-8C4A-B3E675781450}" dt="2023-07-28T00:40:01.672" v="10460" actId="20577"/>
          <ac:spMkLst>
            <pc:docMk/>
            <pc:sldMk cId="2936445552" sldId="2141411742"/>
            <ac:spMk id="30" creationId="{9291A26C-B8D7-2C58-A146-EC4AB66B2539}"/>
          </ac:spMkLst>
        </pc:spChg>
        <pc:spChg chg="add mod">
          <ac:chgData name="Marvin Agumba" userId="d303d3b25cef5cad" providerId="LiveId" clId="{BDED02BF-4FE7-4F72-8C4A-B3E675781450}" dt="2023-07-28T00:43:07.479" v="10522" actId="1076"/>
          <ac:spMkLst>
            <pc:docMk/>
            <pc:sldMk cId="2936445552" sldId="2141411742"/>
            <ac:spMk id="31" creationId="{FE365DCB-62BB-4ACA-49EE-7E25AB5EA464}"/>
          </ac:spMkLst>
        </pc:spChg>
        <pc:spChg chg="add mod">
          <ac:chgData name="Marvin Agumba" userId="d303d3b25cef5cad" providerId="LiveId" clId="{BDED02BF-4FE7-4F72-8C4A-B3E675781450}" dt="2023-07-28T00:44:04.211" v="10529" actId="207"/>
          <ac:spMkLst>
            <pc:docMk/>
            <pc:sldMk cId="2936445552" sldId="2141411742"/>
            <ac:spMk id="32" creationId="{D97BF6EE-8B3C-C5FD-C3C2-033FCEBC830F}"/>
          </ac:spMkLst>
        </pc:spChg>
        <pc:spChg chg="add mod">
          <ac:chgData name="Marvin Agumba" userId="d303d3b25cef5cad" providerId="LiveId" clId="{BDED02BF-4FE7-4F72-8C4A-B3E675781450}" dt="2023-07-28T00:44:24.823" v="10533" actId="1076"/>
          <ac:spMkLst>
            <pc:docMk/>
            <pc:sldMk cId="2936445552" sldId="2141411742"/>
            <ac:spMk id="33" creationId="{607BE479-55A8-8F18-D930-7421FEE67394}"/>
          </ac:spMkLst>
        </pc:spChg>
        <pc:spChg chg="add del mod">
          <ac:chgData name="Marvin Agumba" userId="d303d3b25cef5cad" providerId="LiveId" clId="{BDED02BF-4FE7-4F72-8C4A-B3E675781450}" dt="2023-07-28T00:44:36.920" v="10535" actId="767"/>
          <ac:spMkLst>
            <pc:docMk/>
            <pc:sldMk cId="2936445552" sldId="2141411742"/>
            <ac:spMk id="34" creationId="{C5625CDB-3EE9-8B06-6BB2-413DEE79B259}"/>
          </ac:spMkLst>
        </pc:spChg>
        <pc:spChg chg="add mod">
          <ac:chgData name="Marvin Agumba" userId="d303d3b25cef5cad" providerId="LiveId" clId="{BDED02BF-4FE7-4F72-8C4A-B3E675781450}" dt="2023-07-28T00:45:10.359" v="10569" actId="20577"/>
          <ac:spMkLst>
            <pc:docMk/>
            <pc:sldMk cId="2936445552" sldId="2141411742"/>
            <ac:spMk id="35" creationId="{B89755EA-3E20-8641-EDB1-D4604041464D}"/>
          </ac:spMkLst>
        </pc:spChg>
        <pc:spChg chg="add mod">
          <ac:chgData name="Marvin Agumba" userId="d303d3b25cef5cad" providerId="LiveId" clId="{BDED02BF-4FE7-4F72-8C4A-B3E675781450}" dt="2023-07-28T02:51:21.842" v="11218" actId="113"/>
          <ac:spMkLst>
            <pc:docMk/>
            <pc:sldMk cId="2936445552" sldId="2141411742"/>
            <ac:spMk id="36" creationId="{6BFD6004-F849-E579-7B65-902AAEDB9FBB}"/>
          </ac:spMkLst>
        </pc:spChg>
        <pc:spChg chg="del">
          <ac:chgData name="Marvin Agumba" userId="d303d3b25cef5cad" providerId="LiveId" clId="{BDED02BF-4FE7-4F72-8C4A-B3E675781450}" dt="2023-07-27T22:40:21.433" v="9987" actId="478"/>
          <ac:spMkLst>
            <pc:docMk/>
            <pc:sldMk cId="2936445552" sldId="2141411742"/>
            <ac:spMk id="56" creationId="{9B8386A0-6069-560B-3A6F-92CCA19B9855}"/>
          </ac:spMkLst>
        </pc:spChg>
        <pc:picChg chg="add mod">
          <ac:chgData name="Marvin Agumba" userId="d303d3b25cef5cad" providerId="LiveId" clId="{BDED02BF-4FE7-4F72-8C4A-B3E675781450}" dt="2023-07-28T05:09:00.984" v="11756" actId="1076"/>
          <ac:picMkLst>
            <pc:docMk/>
            <pc:sldMk cId="2936445552" sldId="2141411742"/>
            <ac:picMk id="2" creationId="{87F31AA7-8382-DF30-1238-194DF2DF93AC}"/>
          </ac:picMkLst>
        </pc:picChg>
        <pc:picChg chg="add del mod modCrop">
          <ac:chgData name="Marvin Agumba" userId="d303d3b25cef5cad" providerId="LiveId" clId="{BDED02BF-4FE7-4F72-8C4A-B3E675781450}" dt="2023-07-27T23:08:37.040" v="10047" actId="478"/>
          <ac:picMkLst>
            <pc:docMk/>
            <pc:sldMk cId="2936445552" sldId="2141411742"/>
            <ac:picMk id="3" creationId="{7FEE1FD4-A985-259C-AA36-3FED66170D46}"/>
          </ac:picMkLst>
        </pc:picChg>
        <pc:picChg chg="add del mod">
          <ac:chgData name="Marvin Agumba" userId="d303d3b25cef5cad" providerId="LiveId" clId="{BDED02BF-4FE7-4F72-8C4A-B3E675781450}" dt="2023-07-27T23:09:22.675" v="10051"/>
          <ac:picMkLst>
            <pc:docMk/>
            <pc:sldMk cId="2936445552" sldId="2141411742"/>
            <ac:picMk id="4" creationId="{52BD1ADB-84DA-9D34-017C-AD681441B31F}"/>
          </ac:picMkLst>
        </pc:picChg>
        <pc:picChg chg="add mod">
          <ac:chgData name="Marvin Agumba" userId="d303d3b25cef5cad" providerId="LiveId" clId="{BDED02BF-4FE7-4F72-8C4A-B3E675781450}" dt="2023-07-27T23:39:36.719" v="10195" actId="14100"/>
          <ac:picMkLst>
            <pc:docMk/>
            <pc:sldMk cId="2936445552" sldId="2141411742"/>
            <ac:picMk id="5" creationId="{7E2B95AA-395F-FBA8-B653-A3D4863DF7E1}"/>
          </ac:picMkLst>
        </pc:picChg>
        <pc:picChg chg="del">
          <ac:chgData name="Marvin Agumba" userId="d303d3b25cef5cad" providerId="LiveId" clId="{BDED02BF-4FE7-4F72-8C4A-B3E675781450}" dt="2023-07-27T22:40:21.433" v="9987" actId="478"/>
          <ac:picMkLst>
            <pc:docMk/>
            <pc:sldMk cId="2936445552" sldId="2141411742"/>
            <ac:picMk id="6" creationId="{EB586018-0B0B-FBDA-0EF7-DC6A893D1857}"/>
          </ac:picMkLst>
        </pc:picChg>
        <pc:picChg chg="del">
          <ac:chgData name="Marvin Agumba" userId="d303d3b25cef5cad" providerId="LiveId" clId="{BDED02BF-4FE7-4F72-8C4A-B3E675781450}" dt="2023-07-27T22:39:03.263" v="9965" actId="478"/>
          <ac:picMkLst>
            <pc:docMk/>
            <pc:sldMk cId="2936445552" sldId="2141411742"/>
            <ac:picMk id="7" creationId="{10E1560A-405C-4EC2-11E8-BF9DEECD91BF}"/>
          </ac:picMkLst>
        </pc:picChg>
        <pc:picChg chg="del">
          <ac:chgData name="Marvin Agumba" userId="d303d3b25cef5cad" providerId="LiveId" clId="{BDED02BF-4FE7-4F72-8C4A-B3E675781450}" dt="2023-07-27T22:40:21.433" v="9987" actId="478"/>
          <ac:picMkLst>
            <pc:docMk/>
            <pc:sldMk cId="2936445552" sldId="2141411742"/>
            <ac:picMk id="8" creationId="{825C6713-37AB-4C79-ED95-448184F34E31}"/>
          </ac:picMkLst>
        </pc:picChg>
        <pc:picChg chg="del">
          <ac:chgData name="Marvin Agumba" userId="d303d3b25cef5cad" providerId="LiveId" clId="{BDED02BF-4FE7-4F72-8C4A-B3E675781450}" dt="2023-07-27T22:40:14.633" v="9986" actId="478"/>
          <ac:picMkLst>
            <pc:docMk/>
            <pc:sldMk cId="2936445552" sldId="2141411742"/>
            <ac:picMk id="21" creationId="{CE58BA4D-6D2F-B263-79F0-1DC1D9DD767B}"/>
          </ac:picMkLst>
        </pc:picChg>
        <pc:picChg chg="add mod">
          <ac:chgData name="Marvin Agumba" userId="d303d3b25cef5cad" providerId="LiveId" clId="{BDED02BF-4FE7-4F72-8C4A-B3E675781450}" dt="2023-07-28T05:08:46.280" v="11752" actId="14100"/>
          <ac:picMkLst>
            <pc:docMk/>
            <pc:sldMk cId="2936445552" sldId="2141411742"/>
            <ac:picMk id="37" creationId="{CD1E7F6D-914E-1C44-0EB3-FF3D44845835}"/>
          </ac:picMkLst>
        </pc:picChg>
        <pc:cxnChg chg="mod">
          <ac:chgData name="Marvin Agumba" userId="d303d3b25cef5cad" providerId="LiveId" clId="{BDED02BF-4FE7-4F72-8C4A-B3E675781450}" dt="2023-07-28T00:53:23.614" v="10735" actId="1076"/>
          <ac:cxnSpMkLst>
            <pc:docMk/>
            <pc:sldMk cId="2936445552" sldId="2141411742"/>
            <ac:cxnSpMk id="17" creationId="{6C1B97C8-15E6-53EB-C089-DC862CCE29BA}"/>
          </ac:cxnSpMkLst>
        </pc:cxnChg>
      </pc:sldChg>
      <pc:sldChg chg="addSp delSp modSp add mod">
        <pc:chgData name="Marvin Agumba" userId="d303d3b25cef5cad" providerId="LiveId" clId="{BDED02BF-4FE7-4F72-8C4A-B3E675781450}" dt="2023-07-29T04:00:24.514" v="13358" actId="1076"/>
        <pc:sldMkLst>
          <pc:docMk/>
          <pc:sldMk cId="405588178" sldId="2141411743"/>
        </pc:sldMkLst>
        <pc:spChg chg="add del mod">
          <ac:chgData name="Marvin Agumba" userId="d303d3b25cef5cad" providerId="LiveId" clId="{BDED02BF-4FE7-4F72-8C4A-B3E675781450}" dt="2023-07-29T04:00:03.886" v="13351" actId="478"/>
          <ac:spMkLst>
            <pc:docMk/>
            <pc:sldMk cId="405588178" sldId="2141411743"/>
            <ac:spMk id="2" creationId="{30B2958B-8B5D-B214-0E6A-5B9BDF6A263C}"/>
          </ac:spMkLst>
        </pc:spChg>
        <pc:spChg chg="add mod">
          <ac:chgData name="Marvin Agumba" userId="d303d3b25cef5cad" providerId="LiveId" clId="{BDED02BF-4FE7-4F72-8C4A-B3E675781450}" dt="2023-07-29T04:00:24.514" v="13358" actId="1076"/>
          <ac:spMkLst>
            <pc:docMk/>
            <pc:sldMk cId="405588178" sldId="2141411743"/>
            <ac:spMk id="5" creationId="{1BFC059B-2112-D6FA-A3A1-8ACC6B1A1206}"/>
          </ac:spMkLst>
        </pc:spChg>
        <pc:spChg chg="del">
          <ac:chgData name="Marvin Agumba" userId="d303d3b25cef5cad" providerId="LiveId" clId="{BDED02BF-4FE7-4F72-8C4A-B3E675781450}" dt="2023-07-29T03:57:48.518" v="13265" actId="478"/>
          <ac:spMkLst>
            <pc:docMk/>
            <pc:sldMk cId="405588178" sldId="2141411743"/>
            <ac:spMk id="7" creationId="{00000000-0000-0000-0000-000000000000}"/>
          </ac:spMkLst>
        </pc:spChg>
        <pc:spChg chg="mod">
          <ac:chgData name="Marvin Agumba" userId="d303d3b25cef5cad" providerId="LiveId" clId="{BDED02BF-4FE7-4F72-8C4A-B3E675781450}" dt="2023-07-29T03:58:01.803" v="13267" actId="20577"/>
          <ac:spMkLst>
            <pc:docMk/>
            <pc:sldMk cId="405588178" sldId="2141411743"/>
            <ac:spMk id="23" creationId="{44CCA052-4813-C78D-EC8D-DE07FDA697BA}"/>
          </ac:spMkLst>
        </pc:spChg>
      </pc:sldChg>
      <pc:sldChg chg="add del">
        <pc:chgData name="Marvin Agumba" userId="d303d3b25cef5cad" providerId="LiveId" clId="{BDED02BF-4FE7-4F72-8C4A-B3E675781450}" dt="2023-07-28T01:40:49.722" v="10917" actId="47"/>
        <pc:sldMkLst>
          <pc:docMk/>
          <pc:sldMk cId="1870176007" sldId="2141411744"/>
        </pc:sldMkLst>
      </pc:sldChg>
      <pc:sldChg chg="add del">
        <pc:chgData name="Marvin Agumba" userId="d303d3b25cef5cad" providerId="LiveId" clId="{BDED02BF-4FE7-4F72-8C4A-B3E675781450}" dt="2023-07-28T04:10:43.508" v="11425" actId="47"/>
        <pc:sldMkLst>
          <pc:docMk/>
          <pc:sldMk cId="1930614347" sldId="2141411744"/>
        </pc:sldMkLst>
      </pc:sldChg>
      <pc:sldChg chg="addSp delSp modSp add mod">
        <pc:chgData name="Marvin Agumba" userId="d303d3b25cef5cad" providerId="LiveId" clId="{BDED02BF-4FE7-4F72-8C4A-B3E675781450}" dt="2023-07-28T18:09:36.654" v="11976" actId="313"/>
        <pc:sldMkLst>
          <pc:docMk/>
          <pc:sldMk cId="1333153849" sldId="2141411745"/>
        </pc:sldMkLst>
        <pc:spChg chg="del mod">
          <ac:chgData name="Marvin Agumba" userId="d303d3b25cef5cad" providerId="LiveId" clId="{BDED02BF-4FE7-4F72-8C4A-B3E675781450}" dt="2023-07-28T03:53:35.664" v="11255" actId="478"/>
          <ac:spMkLst>
            <pc:docMk/>
            <pc:sldMk cId="1333153849" sldId="2141411745"/>
            <ac:spMk id="2" creationId="{74B18EC0-D6EB-5148-79D3-2CC599A28E8F}"/>
          </ac:spMkLst>
        </pc:spChg>
        <pc:spChg chg="add mod">
          <ac:chgData name="Marvin Agumba" userId="d303d3b25cef5cad" providerId="LiveId" clId="{BDED02BF-4FE7-4F72-8C4A-B3E675781450}" dt="2023-07-28T18:09:36.654" v="11976" actId="313"/>
          <ac:spMkLst>
            <pc:docMk/>
            <pc:sldMk cId="1333153849" sldId="2141411745"/>
            <ac:spMk id="3" creationId="{FF523C1D-93F1-8478-28DE-BEE3E74EAC90}"/>
          </ac:spMkLst>
        </pc:spChg>
        <pc:spChg chg="add mod">
          <ac:chgData name="Marvin Agumba" userId="d303d3b25cef5cad" providerId="LiveId" clId="{BDED02BF-4FE7-4F72-8C4A-B3E675781450}" dt="2023-07-28T04:09:50.178" v="11380" actId="207"/>
          <ac:spMkLst>
            <pc:docMk/>
            <pc:sldMk cId="1333153849" sldId="2141411745"/>
            <ac:spMk id="10" creationId="{7F82059C-9D75-055F-FC46-DE4C81E7EBE1}"/>
          </ac:spMkLst>
        </pc:spChg>
        <pc:spChg chg="del">
          <ac:chgData name="Marvin Agumba" userId="d303d3b25cef5cad" providerId="LiveId" clId="{BDED02BF-4FE7-4F72-8C4A-B3E675781450}" dt="2023-07-28T03:52:52.685" v="11229" actId="478"/>
          <ac:spMkLst>
            <pc:docMk/>
            <pc:sldMk cId="1333153849" sldId="2141411745"/>
            <ac:spMk id="11" creationId="{DA3345D3-144B-5EA5-2BC9-ED913474DC52}"/>
          </ac:spMkLst>
        </pc:spChg>
        <pc:spChg chg="del">
          <ac:chgData name="Marvin Agumba" userId="d303d3b25cef5cad" providerId="LiveId" clId="{BDED02BF-4FE7-4F72-8C4A-B3E675781450}" dt="2023-07-28T03:52:52.685" v="11229" actId="478"/>
          <ac:spMkLst>
            <pc:docMk/>
            <pc:sldMk cId="1333153849" sldId="2141411745"/>
            <ac:spMk id="13" creationId="{A6D0BABA-C77E-C5F4-538A-2C39D4D85DB9}"/>
          </ac:spMkLst>
        </pc:spChg>
        <pc:spChg chg="add mod">
          <ac:chgData name="Marvin Agumba" userId="d303d3b25cef5cad" providerId="LiveId" clId="{BDED02BF-4FE7-4F72-8C4A-B3E675781450}" dt="2023-07-28T04:10:35.105" v="11424" actId="403"/>
          <ac:spMkLst>
            <pc:docMk/>
            <pc:sldMk cId="1333153849" sldId="2141411745"/>
            <ac:spMk id="14" creationId="{7CBF649E-35D1-5806-22EE-824010B07739}"/>
          </ac:spMkLst>
        </pc:spChg>
        <pc:spChg chg="add mod">
          <ac:chgData name="Marvin Agumba" userId="d303d3b25cef5cad" providerId="LiveId" clId="{BDED02BF-4FE7-4F72-8C4A-B3E675781450}" dt="2023-07-28T04:10:04.325" v="11382" actId="1076"/>
          <ac:spMkLst>
            <pc:docMk/>
            <pc:sldMk cId="1333153849" sldId="2141411745"/>
            <ac:spMk id="16" creationId="{C5D566B6-EBCF-BAB8-9807-042D29D1DB9C}"/>
          </ac:spMkLst>
        </pc:spChg>
        <pc:spChg chg="add mod">
          <ac:chgData name="Marvin Agumba" userId="d303d3b25cef5cad" providerId="LiveId" clId="{BDED02BF-4FE7-4F72-8C4A-B3E675781450}" dt="2023-07-28T04:09:58.091" v="11381" actId="207"/>
          <ac:spMkLst>
            <pc:docMk/>
            <pc:sldMk cId="1333153849" sldId="2141411745"/>
            <ac:spMk id="18" creationId="{6AA50C42-CF01-FDB3-99D0-FBD30869BCC6}"/>
          </ac:spMkLst>
        </pc:spChg>
        <pc:picChg chg="del">
          <ac:chgData name="Marvin Agumba" userId="d303d3b25cef5cad" providerId="LiveId" clId="{BDED02BF-4FE7-4F72-8C4A-B3E675781450}" dt="2023-07-28T03:52:52.685" v="11229" actId="478"/>
          <ac:picMkLst>
            <pc:docMk/>
            <pc:sldMk cId="1333153849" sldId="2141411745"/>
            <ac:picMk id="6" creationId="{218746C8-088B-6BED-4C08-B5D0876B039A}"/>
          </ac:picMkLst>
        </pc:picChg>
        <pc:picChg chg="add mod">
          <ac:chgData name="Marvin Agumba" userId="d303d3b25cef5cad" providerId="LiveId" clId="{BDED02BF-4FE7-4F72-8C4A-B3E675781450}" dt="2023-07-28T04:07:34.810" v="11337" actId="14100"/>
          <ac:picMkLst>
            <pc:docMk/>
            <pc:sldMk cId="1333153849" sldId="2141411745"/>
            <ac:picMk id="8" creationId="{120524AC-7D4C-12DA-E75D-DFD4FCA2832D}"/>
          </ac:picMkLst>
        </pc:picChg>
        <pc:picChg chg="del">
          <ac:chgData name="Marvin Agumba" userId="d303d3b25cef5cad" providerId="LiveId" clId="{BDED02BF-4FE7-4F72-8C4A-B3E675781450}" dt="2023-07-28T03:52:52.685" v="11229" actId="478"/>
          <ac:picMkLst>
            <pc:docMk/>
            <pc:sldMk cId="1333153849" sldId="2141411745"/>
            <ac:picMk id="9" creationId="{AF350D84-93DF-85EF-0AC5-7B16FFE9E117}"/>
          </ac:picMkLst>
        </pc:picChg>
        <pc:picChg chg="add mod">
          <ac:chgData name="Marvin Agumba" userId="d303d3b25cef5cad" providerId="LiveId" clId="{BDED02BF-4FE7-4F72-8C4A-B3E675781450}" dt="2023-07-28T04:07:38.555" v="11339" actId="1076"/>
          <ac:picMkLst>
            <pc:docMk/>
            <pc:sldMk cId="1333153849" sldId="2141411745"/>
            <ac:picMk id="15" creationId="{E18C005B-3A62-2A12-D9C9-0BA8BAACF3CE}"/>
          </ac:picMkLst>
        </pc:picChg>
        <pc:picChg chg="add mod">
          <ac:chgData name="Marvin Agumba" userId="d303d3b25cef5cad" providerId="LiveId" clId="{BDED02BF-4FE7-4F72-8C4A-B3E675781450}" dt="2023-07-28T04:07:41.697" v="11340" actId="1076"/>
          <ac:picMkLst>
            <pc:docMk/>
            <pc:sldMk cId="1333153849" sldId="2141411745"/>
            <ac:picMk id="17" creationId="{51A7504D-931D-9A61-9B93-69CAC2EFE463}"/>
          </ac:picMkLst>
        </pc:picChg>
        <pc:cxnChg chg="add mod">
          <ac:chgData name="Marvin Agumba" userId="d303d3b25cef5cad" providerId="LiveId" clId="{BDED02BF-4FE7-4F72-8C4A-B3E675781450}" dt="2023-07-28T03:54:27.114" v="11269" actId="692"/>
          <ac:cxnSpMkLst>
            <pc:docMk/>
            <pc:sldMk cId="1333153849" sldId="2141411745"/>
            <ac:cxnSpMk id="5" creationId="{A6091887-A206-2547-14B8-1DCB123DE8B6}"/>
          </ac:cxnSpMkLst>
        </pc:cxnChg>
        <pc:cxnChg chg="add mod">
          <ac:chgData name="Marvin Agumba" userId="d303d3b25cef5cad" providerId="LiveId" clId="{BDED02BF-4FE7-4F72-8C4A-B3E675781450}" dt="2023-07-28T03:54:37.832" v="11271" actId="1076"/>
          <ac:cxnSpMkLst>
            <pc:docMk/>
            <pc:sldMk cId="1333153849" sldId="2141411745"/>
            <ac:cxnSpMk id="7" creationId="{03A1563F-7521-C99A-5E49-3177E9766C11}"/>
          </ac:cxnSpMkLst>
        </pc:cxnChg>
      </pc:sldChg>
      <pc:sldChg chg="addSp delSp modSp add del mod">
        <pc:chgData name="Marvin Agumba" userId="d303d3b25cef5cad" providerId="LiveId" clId="{BDED02BF-4FE7-4F72-8C4A-B3E675781450}" dt="2023-07-29T02:31:21.181" v="12590" actId="47"/>
        <pc:sldMkLst>
          <pc:docMk/>
          <pc:sldMk cId="2872987282" sldId="2141411746"/>
        </pc:sldMkLst>
        <pc:spChg chg="add mod">
          <ac:chgData name="Marvin Agumba" userId="d303d3b25cef5cad" providerId="LiveId" clId="{BDED02BF-4FE7-4F72-8C4A-B3E675781450}" dt="2023-07-29T02:13:41.353" v="12346" actId="1076"/>
          <ac:spMkLst>
            <pc:docMk/>
            <pc:sldMk cId="2872987282" sldId="2141411746"/>
            <ac:spMk id="6" creationId="{EA7ACDA8-0B0C-B358-97B9-F2CF52C36719}"/>
          </ac:spMkLst>
        </pc:spChg>
        <pc:spChg chg="del mod">
          <ac:chgData name="Marvin Agumba" userId="d303d3b25cef5cad" providerId="LiveId" clId="{BDED02BF-4FE7-4F72-8C4A-B3E675781450}" dt="2023-07-29T02:14:17.478" v="12407" actId="478"/>
          <ac:spMkLst>
            <pc:docMk/>
            <pc:sldMk cId="2872987282" sldId="2141411746"/>
            <ac:spMk id="7" creationId="{00000000-0000-0000-0000-000000000000}"/>
          </ac:spMkLst>
        </pc:spChg>
        <pc:spChg chg="add mod">
          <ac:chgData name="Marvin Agumba" userId="d303d3b25cef5cad" providerId="LiveId" clId="{BDED02BF-4FE7-4F72-8C4A-B3E675781450}" dt="2023-07-29T02:14:07.663" v="12404" actId="404"/>
          <ac:spMkLst>
            <pc:docMk/>
            <pc:sldMk cId="2872987282" sldId="2141411746"/>
            <ac:spMk id="8" creationId="{AC5A85CB-4A3B-C952-1D5B-E07567597D57}"/>
          </ac:spMkLst>
        </pc:spChg>
        <pc:spChg chg="add mod">
          <ac:chgData name="Marvin Agumba" userId="d303d3b25cef5cad" providerId="LiveId" clId="{BDED02BF-4FE7-4F72-8C4A-B3E675781450}" dt="2023-07-29T02:14:27.811" v="12410" actId="1076"/>
          <ac:spMkLst>
            <pc:docMk/>
            <pc:sldMk cId="2872987282" sldId="2141411746"/>
            <ac:spMk id="9" creationId="{3B4C2793-9A53-D5BE-683D-12CB14D8ADB7}"/>
          </ac:spMkLst>
        </pc:spChg>
        <pc:spChg chg="add mod">
          <ac:chgData name="Marvin Agumba" userId="d303d3b25cef5cad" providerId="LiveId" clId="{BDED02BF-4FE7-4F72-8C4A-B3E675781450}" dt="2023-07-29T02:14:56.480" v="12433" actId="207"/>
          <ac:spMkLst>
            <pc:docMk/>
            <pc:sldMk cId="2872987282" sldId="2141411746"/>
            <ac:spMk id="10" creationId="{766E7244-E61F-AD66-D9F6-DE00176D9796}"/>
          </ac:spMkLst>
        </pc:spChg>
        <pc:spChg chg="mod">
          <ac:chgData name="Marvin Agumba" userId="d303d3b25cef5cad" providerId="LiveId" clId="{BDED02BF-4FE7-4F72-8C4A-B3E675781450}" dt="2023-07-28T04:21:42.562" v="11590" actId="207"/>
          <ac:spMkLst>
            <pc:docMk/>
            <pc:sldMk cId="2872987282" sldId="2141411746"/>
            <ac:spMk id="23" creationId="{44CCA052-4813-C78D-EC8D-DE07FDA697BA}"/>
          </ac:spMkLst>
        </pc:spChg>
        <pc:picChg chg="add del mod">
          <ac:chgData name="Marvin Agumba" userId="d303d3b25cef5cad" providerId="LiveId" clId="{BDED02BF-4FE7-4F72-8C4A-B3E675781450}" dt="2023-07-29T01:59:27.242" v="12342" actId="478"/>
          <ac:picMkLst>
            <pc:docMk/>
            <pc:sldMk cId="2872987282" sldId="2141411746"/>
            <ac:picMk id="2" creationId="{ACC0F4FE-8D35-AEC0-F48B-FB40184C25A1}"/>
          </ac:picMkLst>
        </pc:picChg>
        <pc:picChg chg="add del mod">
          <ac:chgData name="Marvin Agumba" userId="d303d3b25cef5cad" providerId="LiveId" clId="{BDED02BF-4FE7-4F72-8C4A-B3E675781450}" dt="2023-07-29T02:19:45.657" v="12469" actId="478"/>
          <ac:picMkLst>
            <pc:docMk/>
            <pc:sldMk cId="2872987282" sldId="2141411746"/>
            <ac:picMk id="5" creationId="{3226C2AE-F721-AD51-AE48-BB1EA16849AD}"/>
          </ac:picMkLst>
        </pc:picChg>
        <pc:picChg chg="add del mod modCrop">
          <ac:chgData name="Marvin Agumba" userId="d303d3b25cef5cad" providerId="LiveId" clId="{BDED02BF-4FE7-4F72-8C4A-B3E675781450}" dt="2023-07-29T02:25:39.357" v="12519" actId="478"/>
          <ac:picMkLst>
            <pc:docMk/>
            <pc:sldMk cId="2872987282" sldId="2141411746"/>
            <ac:picMk id="11" creationId="{9A9745F4-B6A1-9C34-9AD5-9551B4991EAB}"/>
          </ac:picMkLst>
        </pc:picChg>
        <pc:picChg chg="add del mod modCrop">
          <ac:chgData name="Marvin Agumba" userId="d303d3b25cef5cad" providerId="LiveId" clId="{BDED02BF-4FE7-4F72-8C4A-B3E675781450}" dt="2023-07-29T02:25:37.619" v="12518" actId="478"/>
          <ac:picMkLst>
            <pc:docMk/>
            <pc:sldMk cId="2872987282" sldId="2141411746"/>
            <ac:picMk id="12" creationId="{A34D4BA8-F909-F76E-98E5-E7737E969C8E}"/>
          </ac:picMkLst>
        </pc:picChg>
        <pc:picChg chg="add del mod modCrop">
          <ac:chgData name="Marvin Agumba" userId="d303d3b25cef5cad" providerId="LiveId" clId="{BDED02BF-4FE7-4F72-8C4A-B3E675781450}" dt="2023-07-29T02:27:47.902" v="12540" actId="478"/>
          <ac:picMkLst>
            <pc:docMk/>
            <pc:sldMk cId="2872987282" sldId="2141411746"/>
            <ac:picMk id="13" creationId="{70E32B58-5799-14F7-5925-5E8E04E65813}"/>
          </ac:picMkLst>
        </pc:picChg>
        <pc:picChg chg="add del mod">
          <ac:chgData name="Marvin Agumba" userId="d303d3b25cef5cad" providerId="LiveId" clId="{BDED02BF-4FE7-4F72-8C4A-B3E675781450}" dt="2023-07-29T02:27:48.455" v="12541" actId="478"/>
          <ac:picMkLst>
            <pc:docMk/>
            <pc:sldMk cId="2872987282" sldId="2141411746"/>
            <ac:picMk id="14" creationId="{4F578BF6-614F-5494-3F5D-AA4EA0629120}"/>
          </ac:picMkLst>
        </pc:picChg>
        <pc:picChg chg="add del mod">
          <ac:chgData name="Marvin Agumba" userId="d303d3b25cef5cad" providerId="LiveId" clId="{BDED02BF-4FE7-4F72-8C4A-B3E675781450}" dt="2023-07-29T02:27:49.117" v="12542" actId="478"/>
          <ac:picMkLst>
            <pc:docMk/>
            <pc:sldMk cId="2872987282" sldId="2141411746"/>
            <ac:picMk id="15" creationId="{5C7E9E2E-B5A1-CCE4-74EA-1330FD0FB78E}"/>
          </ac:picMkLst>
        </pc:picChg>
        <pc:picChg chg="add del mod modCrop">
          <ac:chgData name="Marvin Agumba" userId="d303d3b25cef5cad" providerId="LiveId" clId="{BDED02BF-4FE7-4F72-8C4A-B3E675781450}" dt="2023-07-29T02:29:26.791" v="12567" actId="478"/>
          <ac:picMkLst>
            <pc:docMk/>
            <pc:sldMk cId="2872987282" sldId="2141411746"/>
            <ac:picMk id="16" creationId="{3839FB2B-6D4C-AFB0-88B5-728CFA8BF220}"/>
          </ac:picMkLst>
        </pc:picChg>
        <pc:picChg chg="add del mod modCrop">
          <ac:chgData name="Marvin Agumba" userId="d303d3b25cef5cad" providerId="LiveId" clId="{BDED02BF-4FE7-4F72-8C4A-B3E675781450}" dt="2023-07-29T02:30:31.265" v="12582" actId="478"/>
          <ac:picMkLst>
            <pc:docMk/>
            <pc:sldMk cId="2872987282" sldId="2141411746"/>
            <ac:picMk id="17" creationId="{0352E4B1-B789-9A52-909C-7EF16F67B203}"/>
          </ac:picMkLst>
        </pc:picChg>
        <pc:picChg chg="add del mod modCrop">
          <ac:chgData name="Marvin Agumba" userId="d303d3b25cef5cad" providerId="LiveId" clId="{BDED02BF-4FE7-4F72-8C4A-B3E675781450}" dt="2023-07-29T02:30:47.487" v="12585" actId="21"/>
          <ac:picMkLst>
            <pc:docMk/>
            <pc:sldMk cId="2872987282" sldId="2141411746"/>
            <ac:picMk id="18" creationId="{72D278A1-2EC9-CEA6-D318-172D2C41AFF2}"/>
          </ac:picMkLst>
        </pc:picChg>
        <pc:cxnChg chg="mod">
          <ac:chgData name="Marvin Agumba" userId="d303d3b25cef5cad" providerId="LiveId" clId="{BDED02BF-4FE7-4F72-8C4A-B3E675781450}" dt="2023-07-28T04:21:45.441" v="11591" actId="692"/>
          <ac:cxnSpMkLst>
            <pc:docMk/>
            <pc:sldMk cId="2872987282" sldId="2141411746"/>
            <ac:cxnSpMk id="3" creationId="{B16F6788-04EF-D50B-91E1-0BD8F397AADF}"/>
          </ac:cxnSpMkLst>
        </pc:cxnChg>
        <pc:cxnChg chg="mod">
          <ac:chgData name="Marvin Agumba" userId="d303d3b25cef5cad" providerId="LiveId" clId="{BDED02BF-4FE7-4F72-8C4A-B3E675781450}" dt="2023-07-29T02:14:22.055" v="12409" actId="1076"/>
          <ac:cxnSpMkLst>
            <pc:docMk/>
            <pc:sldMk cId="2872987282" sldId="2141411746"/>
            <ac:cxnSpMk id="4" creationId="{B189B782-D37F-BEC4-40D5-463ADF8FC3F0}"/>
          </ac:cxnSpMkLst>
        </pc:cxnChg>
      </pc:sldChg>
      <pc:sldChg chg="addSp delSp modSp add mod setBg">
        <pc:chgData name="Marvin Agumba" userId="d303d3b25cef5cad" providerId="LiveId" clId="{BDED02BF-4FE7-4F72-8C4A-B3E675781450}" dt="2023-07-28T18:22:56.336" v="12058" actId="1076"/>
        <pc:sldMkLst>
          <pc:docMk/>
          <pc:sldMk cId="3604135380" sldId="2141411747"/>
        </pc:sldMkLst>
        <pc:spChg chg="mod topLvl">
          <ac:chgData name="Marvin Agumba" userId="d303d3b25cef5cad" providerId="LiveId" clId="{BDED02BF-4FE7-4F72-8C4A-B3E675781450}" dt="2023-07-28T05:06:49.343" v="11745" actId="207"/>
          <ac:spMkLst>
            <pc:docMk/>
            <pc:sldMk cId="3604135380" sldId="2141411747"/>
            <ac:spMk id="3" creationId="{00000000-0000-0000-0000-000000000000}"/>
          </ac:spMkLst>
        </pc:spChg>
        <pc:spChg chg="del topLvl">
          <ac:chgData name="Marvin Agumba" userId="d303d3b25cef5cad" providerId="LiveId" clId="{BDED02BF-4FE7-4F72-8C4A-B3E675781450}" dt="2023-07-28T05:05:41.247" v="11720" actId="478"/>
          <ac:spMkLst>
            <pc:docMk/>
            <pc:sldMk cId="3604135380" sldId="2141411747"/>
            <ac:spMk id="4" creationId="{00000000-0000-0000-0000-000000000000}"/>
          </ac:spMkLst>
        </pc:spChg>
        <pc:spChg chg="del">
          <ac:chgData name="Marvin Agumba" userId="d303d3b25cef5cad" providerId="LiveId" clId="{BDED02BF-4FE7-4F72-8C4A-B3E675781450}" dt="2023-07-28T05:05:51.998" v="11738" actId="478"/>
          <ac:spMkLst>
            <pc:docMk/>
            <pc:sldMk cId="3604135380" sldId="2141411747"/>
            <ac:spMk id="5"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6"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7"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8"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9"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10"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11"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12"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13"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14"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15"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16"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17"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18"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19"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20"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21" creationId="{00000000-0000-0000-0000-000000000000}"/>
          </ac:spMkLst>
        </pc:spChg>
        <pc:spChg chg="del">
          <ac:chgData name="Marvin Agumba" userId="d303d3b25cef5cad" providerId="LiveId" clId="{BDED02BF-4FE7-4F72-8C4A-B3E675781450}" dt="2023-07-28T05:05:38.599" v="11719" actId="478"/>
          <ac:spMkLst>
            <pc:docMk/>
            <pc:sldMk cId="3604135380" sldId="2141411747"/>
            <ac:spMk id="22" creationId="{00000000-0000-0000-0000-000000000000}"/>
          </ac:spMkLst>
        </pc:spChg>
        <pc:spChg chg="add mod">
          <ac:chgData name="Marvin Agumba" userId="d303d3b25cef5cad" providerId="LiveId" clId="{BDED02BF-4FE7-4F72-8C4A-B3E675781450}" dt="2023-07-28T18:22:56.336" v="12058" actId="1076"/>
          <ac:spMkLst>
            <pc:docMk/>
            <pc:sldMk cId="3604135380" sldId="2141411747"/>
            <ac:spMk id="27" creationId="{D401C75C-7504-CA89-85E0-66BC5238922C}"/>
          </ac:spMkLst>
        </pc:spChg>
        <pc:spChg chg="add del mod">
          <ac:chgData name="Marvin Agumba" userId="d303d3b25cef5cad" providerId="LiveId" clId="{BDED02BF-4FE7-4F72-8C4A-B3E675781450}" dt="2023-07-28T05:21:00.941" v="11889" actId="478"/>
          <ac:spMkLst>
            <pc:docMk/>
            <pc:sldMk cId="3604135380" sldId="2141411747"/>
            <ac:spMk id="29" creationId="{5679D51C-74EF-AC57-A63B-C6D6B01D46C7}"/>
          </ac:spMkLst>
        </pc:spChg>
        <pc:grpChg chg="del">
          <ac:chgData name="Marvin Agumba" userId="d303d3b25cef5cad" providerId="LiveId" clId="{BDED02BF-4FE7-4F72-8C4A-B3E675781450}" dt="2023-07-28T05:05:41.247" v="11720" actId="478"/>
          <ac:grpSpMkLst>
            <pc:docMk/>
            <pc:sldMk cId="3604135380" sldId="2141411747"/>
            <ac:grpSpMk id="2" creationId="{00000000-0000-0000-0000-000000000000}"/>
          </ac:grpSpMkLst>
        </pc:grpChg>
        <pc:picChg chg="add mod">
          <ac:chgData name="Marvin Agumba" userId="d303d3b25cef5cad" providerId="LiveId" clId="{BDED02BF-4FE7-4F72-8C4A-B3E675781450}" dt="2023-07-28T05:06:36.101" v="11744" actId="1076"/>
          <ac:picMkLst>
            <pc:docMk/>
            <pc:sldMk cId="3604135380" sldId="2141411747"/>
            <ac:picMk id="23" creationId="{2B371F6C-668C-036F-C8B8-5FD8BE88C47B}"/>
          </ac:picMkLst>
        </pc:picChg>
        <pc:cxnChg chg="add mod">
          <ac:chgData name="Marvin Agumba" userId="d303d3b25cef5cad" providerId="LiveId" clId="{BDED02BF-4FE7-4F72-8C4A-B3E675781450}" dt="2023-07-28T05:11:46.987" v="11768" actId="692"/>
          <ac:cxnSpMkLst>
            <pc:docMk/>
            <pc:sldMk cId="3604135380" sldId="2141411747"/>
            <ac:cxnSpMk id="25" creationId="{7E6BB8D5-2FF8-F43B-42FF-3F56FF74686B}"/>
          </ac:cxnSpMkLst>
        </pc:cxnChg>
        <pc:cxnChg chg="add del mod">
          <ac:chgData name="Marvin Agumba" userId="d303d3b25cef5cad" providerId="LiveId" clId="{BDED02BF-4FE7-4F72-8C4A-B3E675781450}" dt="2023-07-28T05:11:55.181" v="11771" actId="478"/>
          <ac:cxnSpMkLst>
            <pc:docMk/>
            <pc:sldMk cId="3604135380" sldId="2141411747"/>
            <ac:cxnSpMk id="26" creationId="{7743BBB4-D4B9-1989-4112-32375FFFE4C7}"/>
          </ac:cxnSpMkLst>
        </pc:cxnChg>
      </pc:sldChg>
      <pc:sldChg chg="add del">
        <pc:chgData name="Marvin Agumba" userId="d303d3b25cef5cad" providerId="LiveId" clId="{BDED02BF-4FE7-4F72-8C4A-B3E675781450}" dt="2023-07-28T18:27:44.153" v="12063" actId="47"/>
        <pc:sldMkLst>
          <pc:docMk/>
          <pc:sldMk cId="1998392030" sldId="2141411748"/>
        </pc:sldMkLst>
      </pc:sldChg>
      <pc:sldChg chg="addSp delSp modSp add mod">
        <pc:chgData name="Marvin Agumba" userId="d303d3b25cef5cad" providerId="LiveId" clId="{BDED02BF-4FE7-4F72-8C4A-B3E675781450}" dt="2023-07-29T03:54:25.443" v="13139" actId="12"/>
        <pc:sldMkLst>
          <pc:docMk/>
          <pc:sldMk cId="339038810" sldId="2141411749"/>
        </pc:sldMkLst>
        <pc:spChg chg="add mod">
          <ac:chgData name="Marvin Agumba" userId="d303d3b25cef5cad" providerId="LiveId" clId="{BDED02BF-4FE7-4F72-8C4A-B3E675781450}" dt="2023-07-29T03:54:25.443" v="13139" actId="12"/>
          <ac:spMkLst>
            <pc:docMk/>
            <pc:sldMk cId="339038810" sldId="2141411749"/>
            <ac:spMk id="5" creationId="{C154682B-3028-9BFD-97A3-DA1C272FB0EA}"/>
          </ac:spMkLst>
        </pc:spChg>
        <pc:spChg chg="del">
          <ac:chgData name="Marvin Agumba" userId="d303d3b25cef5cad" providerId="LiveId" clId="{BDED02BF-4FE7-4F72-8C4A-B3E675781450}" dt="2023-07-28T18:29:20.178" v="12095" actId="478"/>
          <ac:spMkLst>
            <pc:docMk/>
            <pc:sldMk cId="339038810" sldId="2141411749"/>
            <ac:spMk id="7" creationId="{00000000-0000-0000-0000-000000000000}"/>
          </ac:spMkLst>
        </pc:spChg>
        <pc:spChg chg="mod">
          <ac:chgData name="Marvin Agumba" userId="d303d3b25cef5cad" providerId="LiveId" clId="{BDED02BF-4FE7-4F72-8C4A-B3E675781450}" dt="2023-07-28T18:27:59.817" v="12082" actId="403"/>
          <ac:spMkLst>
            <pc:docMk/>
            <pc:sldMk cId="339038810" sldId="2141411749"/>
            <ac:spMk id="23" creationId="{44CCA052-4813-C78D-EC8D-DE07FDA697BA}"/>
          </ac:spMkLst>
        </pc:spChg>
        <pc:cxnChg chg="mod">
          <ac:chgData name="Marvin Agumba" userId="d303d3b25cef5cad" providerId="LiveId" clId="{BDED02BF-4FE7-4F72-8C4A-B3E675781450}" dt="2023-07-28T18:28:01.749" v="12083" actId="1076"/>
          <ac:cxnSpMkLst>
            <pc:docMk/>
            <pc:sldMk cId="339038810" sldId="2141411749"/>
            <ac:cxnSpMk id="3" creationId="{307E847C-6521-BD58-6AF3-2884BA809A04}"/>
          </ac:cxnSpMkLst>
        </pc:cxnChg>
      </pc:sldChg>
      <pc:sldChg chg="addSp delSp modSp add mod">
        <pc:chgData name="Marvin Agumba" userId="d303d3b25cef5cad" providerId="LiveId" clId="{BDED02BF-4FE7-4F72-8C4A-B3E675781450}" dt="2023-07-29T02:44:14.653" v="12828" actId="20577"/>
        <pc:sldMkLst>
          <pc:docMk/>
          <pc:sldMk cId="1513823446" sldId="2141411750"/>
        </pc:sldMkLst>
        <pc:spChg chg="mod">
          <ac:chgData name="Marvin Agumba" userId="d303d3b25cef5cad" providerId="LiveId" clId="{BDED02BF-4FE7-4F72-8C4A-B3E675781450}" dt="2023-07-29T02:36:54.216" v="12732" actId="20577"/>
          <ac:spMkLst>
            <pc:docMk/>
            <pc:sldMk cId="1513823446" sldId="2141411750"/>
            <ac:spMk id="8" creationId="{AC5A85CB-4A3B-C952-1D5B-E07567597D57}"/>
          </ac:spMkLst>
        </pc:spChg>
        <pc:spChg chg="mod">
          <ac:chgData name="Marvin Agumba" userId="d303d3b25cef5cad" providerId="LiveId" clId="{BDED02BF-4FE7-4F72-8C4A-B3E675781450}" dt="2023-07-29T02:37:06.863" v="12746" actId="20577"/>
          <ac:spMkLst>
            <pc:docMk/>
            <pc:sldMk cId="1513823446" sldId="2141411750"/>
            <ac:spMk id="10" creationId="{766E7244-E61F-AD66-D9F6-DE00176D9796}"/>
          </ac:spMkLst>
        </pc:spChg>
        <pc:spChg chg="add mod">
          <ac:chgData name="Marvin Agumba" userId="d303d3b25cef5cad" providerId="LiveId" clId="{BDED02BF-4FE7-4F72-8C4A-B3E675781450}" dt="2023-07-29T02:24:21.504" v="12506" actId="1076"/>
          <ac:spMkLst>
            <pc:docMk/>
            <pc:sldMk cId="1513823446" sldId="2141411750"/>
            <ac:spMk id="12" creationId="{C27E368D-E385-4557-8638-249E4495617C}"/>
          </ac:spMkLst>
        </pc:spChg>
        <pc:spChg chg="add mod">
          <ac:chgData name="Marvin Agumba" userId="d303d3b25cef5cad" providerId="LiveId" clId="{BDED02BF-4FE7-4F72-8C4A-B3E675781450}" dt="2023-07-29T02:24:43.644" v="12510" actId="20577"/>
          <ac:spMkLst>
            <pc:docMk/>
            <pc:sldMk cId="1513823446" sldId="2141411750"/>
            <ac:spMk id="13" creationId="{442CC88A-4444-D911-73B4-A01D22873B4E}"/>
          </ac:spMkLst>
        </pc:spChg>
        <pc:spChg chg="add mod">
          <ac:chgData name="Marvin Agumba" userId="d303d3b25cef5cad" providerId="LiveId" clId="{BDED02BF-4FE7-4F72-8C4A-B3E675781450}" dt="2023-07-29T02:24:56.639" v="12514" actId="20577"/>
          <ac:spMkLst>
            <pc:docMk/>
            <pc:sldMk cId="1513823446" sldId="2141411750"/>
            <ac:spMk id="14" creationId="{F38112B7-2A88-DC5D-6401-F7963F799AB5}"/>
          </ac:spMkLst>
        </pc:spChg>
        <pc:spChg chg="add del mod">
          <ac:chgData name="Marvin Agumba" userId="d303d3b25cef5cad" providerId="LiveId" clId="{BDED02BF-4FE7-4F72-8C4A-B3E675781450}" dt="2023-07-29T02:28:59.042" v="12559" actId="478"/>
          <ac:spMkLst>
            <pc:docMk/>
            <pc:sldMk cId="1513823446" sldId="2141411750"/>
            <ac:spMk id="17" creationId="{CA87F4A0-DDD3-889B-57A2-E6FCFDAEB2B8}"/>
          </ac:spMkLst>
        </pc:spChg>
        <pc:spChg chg="add mod">
          <ac:chgData name="Marvin Agumba" userId="d303d3b25cef5cad" providerId="LiveId" clId="{BDED02BF-4FE7-4F72-8C4A-B3E675781450}" dt="2023-07-29T02:29:22.532" v="12566" actId="20577"/>
          <ac:spMkLst>
            <pc:docMk/>
            <pc:sldMk cId="1513823446" sldId="2141411750"/>
            <ac:spMk id="19" creationId="{99B2650E-FC6E-968D-8880-DEA8EDC18D09}"/>
          </ac:spMkLst>
        </pc:spChg>
        <pc:spChg chg="add mod">
          <ac:chgData name="Marvin Agumba" userId="d303d3b25cef5cad" providerId="LiveId" clId="{BDED02BF-4FE7-4F72-8C4A-B3E675781450}" dt="2023-07-29T02:30:22.624" v="12581" actId="20577"/>
          <ac:spMkLst>
            <pc:docMk/>
            <pc:sldMk cId="1513823446" sldId="2141411750"/>
            <ac:spMk id="21" creationId="{607D1F98-08DC-D107-8182-8BE524835825}"/>
          </ac:spMkLst>
        </pc:spChg>
        <pc:spChg chg="mod">
          <ac:chgData name="Marvin Agumba" userId="d303d3b25cef5cad" providerId="LiveId" clId="{BDED02BF-4FE7-4F72-8C4A-B3E675781450}" dt="2023-07-29T02:36:36.133" v="12709" actId="20577"/>
          <ac:spMkLst>
            <pc:docMk/>
            <pc:sldMk cId="1513823446" sldId="2141411750"/>
            <ac:spMk id="23" creationId="{44CCA052-4813-C78D-EC8D-DE07FDA697BA}"/>
          </ac:spMkLst>
        </pc:spChg>
        <pc:spChg chg="add mod">
          <ac:chgData name="Marvin Agumba" userId="d303d3b25cef5cad" providerId="LiveId" clId="{BDED02BF-4FE7-4F72-8C4A-B3E675781450}" dt="2023-07-29T02:31:58.498" v="12596" actId="20577"/>
          <ac:spMkLst>
            <pc:docMk/>
            <pc:sldMk cId="1513823446" sldId="2141411750"/>
            <ac:spMk id="24" creationId="{F1B47272-DFE1-976C-67D4-FA4522FFB02B}"/>
          </ac:spMkLst>
        </pc:spChg>
        <pc:spChg chg="add mod">
          <ac:chgData name="Marvin Agumba" userId="d303d3b25cef5cad" providerId="LiveId" clId="{BDED02BF-4FE7-4F72-8C4A-B3E675781450}" dt="2023-07-29T02:43:19.641" v="12792" actId="113"/>
          <ac:spMkLst>
            <pc:docMk/>
            <pc:sldMk cId="1513823446" sldId="2141411750"/>
            <ac:spMk id="25" creationId="{70458319-EE5B-5E27-60BB-73A9CC6EC6EF}"/>
          </ac:spMkLst>
        </pc:spChg>
        <pc:spChg chg="add mod">
          <ac:chgData name="Marvin Agumba" userId="d303d3b25cef5cad" providerId="LiveId" clId="{BDED02BF-4FE7-4F72-8C4A-B3E675781450}" dt="2023-07-29T02:43:44.559" v="12802" actId="20577"/>
          <ac:spMkLst>
            <pc:docMk/>
            <pc:sldMk cId="1513823446" sldId="2141411750"/>
            <ac:spMk id="26" creationId="{CE19AB6D-A16A-B932-0AB2-D5AB3F3CE27B}"/>
          </ac:spMkLst>
        </pc:spChg>
        <pc:spChg chg="add mod">
          <ac:chgData name="Marvin Agumba" userId="d303d3b25cef5cad" providerId="LiveId" clId="{BDED02BF-4FE7-4F72-8C4A-B3E675781450}" dt="2023-07-29T02:44:14.653" v="12828" actId="20577"/>
          <ac:spMkLst>
            <pc:docMk/>
            <pc:sldMk cId="1513823446" sldId="2141411750"/>
            <ac:spMk id="27" creationId="{424FB07C-7529-EAD3-947D-13C883999413}"/>
          </ac:spMkLst>
        </pc:spChg>
        <pc:picChg chg="mod modCrop">
          <ac:chgData name="Marvin Agumba" userId="d303d3b25cef5cad" providerId="LiveId" clId="{BDED02BF-4FE7-4F72-8C4A-B3E675781450}" dt="2023-07-29T02:20:41.150" v="12479" actId="14100"/>
          <ac:picMkLst>
            <pc:docMk/>
            <pc:sldMk cId="1513823446" sldId="2141411750"/>
            <ac:picMk id="5" creationId="{3226C2AE-F721-AD51-AE48-BB1EA16849AD}"/>
          </ac:picMkLst>
        </pc:picChg>
        <pc:picChg chg="add mod">
          <ac:chgData name="Marvin Agumba" userId="d303d3b25cef5cad" providerId="LiveId" clId="{BDED02BF-4FE7-4F72-8C4A-B3E675781450}" dt="2023-07-29T02:20:46.036" v="12480" actId="1076"/>
          <ac:picMkLst>
            <pc:docMk/>
            <pc:sldMk cId="1513823446" sldId="2141411750"/>
            <ac:picMk id="7" creationId="{2F98B1A6-563F-8EE0-751E-B72419022A2A}"/>
          </ac:picMkLst>
        </pc:picChg>
        <pc:picChg chg="add mod">
          <ac:chgData name="Marvin Agumba" userId="d303d3b25cef5cad" providerId="LiveId" clId="{BDED02BF-4FE7-4F72-8C4A-B3E675781450}" dt="2023-07-29T02:21:36.993" v="12486" actId="14100"/>
          <ac:picMkLst>
            <pc:docMk/>
            <pc:sldMk cId="1513823446" sldId="2141411750"/>
            <ac:picMk id="11" creationId="{9187D43A-32A1-D3D1-3936-91C3142A2CB0}"/>
          </ac:picMkLst>
        </pc:picChg>
        <pc:picChg chg="add del mod">
          <ac:chgData name="Marvin Agumba" userId="d303d3b25cef5cad" providerId="LiveId" clId="{BDED02BF-4FE7-4F72-8C4A-B3E675781450}" dt="2023-07-29T02:25:35.025" v="12517" actId="21"/>
          <ac:picMkLst>
            <pc:docMk/>
            <pc:sldMk cId="1513823446" sldId="2141411750"/>
            <ac:picMk id="15" creationId="{AA32F9B9-4D84-D065-3B8E-581A004362D7}"/>
          </ac:picMkLst>
        </pc:picChg>
        <pc:picChg chg="add del mod">
          <ac:chgData name="Marvin Agumba" userId="d303d3b25cef5cad" providerId="LiveId" clId="{BDED02BF-4FE7-4F72-8C4A-B3E675781450}" dt="2023-07-29T02:28:29.551" v="12552" actId="478"/>
          <ac:picMkLst>
            <pc:docMk/>
            <pc:sldMk cId="1513823446" sldId="2141411750"/>
            <ac:picMk id="16" creationId="{825C18EA-80E2-C256-6583-BC7021721E4F}"/>
          </ac:picMkLst>
        </pc:picChg>
        <pc:picChg chg="add mod modCrop">
          <ac:chgData name="Marvin Agumba" userId="d303d3b25cef5cad" providerId="LiveId" clId="{BDED02BF-4FE7-4F72-8C4A-B3E675781450}" dt="2023-07-29T02:43:05.972" v="12789" actId="732"/>
          <ac:picMkLst>
            <pc:docMk/>
            <pc:sldMk cId="1513823446" sldId="2141411750"/>
            <ac:picMk id="18" creationId="{92D3A62A-692B-67F9-BDC3-82FA0BC9C4B7}"/>
          </ac:picMkLst>
        </pc:picChg>
        <pc:picChg chg="add mod modCrop">
          <ac:chgData name="Marvin Agumba" userId="d303d3b25cef5cad" providerId="LiveId" clId="{BDED02BF-4FE7-4F72-8C4A-B3E675781450}" dt="2023-07-29T02:43:30.364" v="12793" actId="732"/>
          <ac:picMkLst>
            <pc:docMk/>
            <pc:sldMk cId="1513823446" sldId="2141411750"/>
            <ac:picMk id="20" creationId="{1BCC52C6-FA6D-9E6D-6A7E-F2BEA57B46EA}"/>
          </ac:picMkLst>
        </pc:picChg>
        <pc:picChg chg="add mod modCrop">
          <ac:chgData name="Marvin Agumba" userId="d303d3b25cef5cad" providerId="LiveId" clId="{BDED02BF-4FE7-4F72-8C4A-B3E675781450}" dt="2023-07-29T02:43:51.774" v="12803" actId="732"/>
          <ac:picMkLst>
            <pc:docMk/>
            <pc:sldMk cId="1513823446" sldId="2141411750"/>
            <ac:picMk id="22" creationId="{F057745C-895F-CBF7-72DB-9E746DF0B246}"/>
          </ac:picMkLst>
        </pc:picChg>
        <pc:cxnChg chg="add mod">
          <ac:chgData name="Marvin Agumba" userId="d303d3b25cef5cad" providerId="LiveId" clId="{BDED02BF-4FE7-4F72-8C4A-B3E675781450}" dt="2023-07-29T02:16:33.652" v="12459" actId="692"/>
          <ac:cxnSpMkLst>
            <pc:docMk/>
            <pc:sldMk cId="1513823446" sldId="2141411750"/>
            <ac:cxnSpMk id="2" creationId="{CB70CE2B-BDD2-003C-84F6-C3665066BFCA}"/>
          </ac:cxnSpMkLst>
        </pc:cxnChg>
      </pc:sldChg>
      <pc:sldMasterChg chg="del delSldLayout">
        <pc:chgData name="Marvin Agumba" userId="d303d3b25cef5cad" providerId="LiveId" clId="{BDED02BF-4FE7-4F72-8C4A-B3E675781450}" dt="2023-07-26T02:25:21.892" v="2989" actId="47"/>
        <pc:sldMasterMkLst>
          <pc:docMk/>
          <pc:sldMasterMk cId="1325966114" sldId="2147483728"/>
        </pc:sldMasterMkLst>
        <pc:sldLayoutChg chg="del">
          <pc:chgData name="Marvin Agumba" userId="d303d3b25cef5cad" providerId="LiveId" clId="{BDED02BF-4FE7-4F72-8C4A-B3E675781450}" dt="2023-07-26T02:25:21.892" v="2989" actId="47"/>
          <pc:sldLayoutMkLst>
            <pc:docMk/>
            <pc:sldMasterMk cId="1325966114" sldId="2147483728"/>
            <pc:sldLayoutMk cId="3228265872" sldId="2147483729"/>
          </pc:sldLayoutMkLst>
        </pc:sldLayoutChg>
        <pc:sldLayoutChg chg="del">
          <pc:chgData name="Marvin Agumba" userId="d303d3b25cef5cad" providerId="LiveId" clId="{BDED02BF-4FE7-4F72-8C4A-B3E675781450}" dt="2023-07-26T02:25:21.892" v="2989" actId="47"/>
          <pc:sldLayoutMkLst>
            <pc:docMk/>
            <pc:sldMasterMk cId="1325966114" sldId="2147483728"/>
            <pc:sldLayoutMk cId="1200553213" sldId="2147483730"/>
          </pc:sldLayoutMkLst>
        </pc:sldLayoutChg>
        <pc:sldLayoutChg chg="del">
          <pc:chgData name="Marvin Agumba" userId="d303d3b25cef5cad" providerId="LiveId" clId="{BDED02BF-4FE7-4F72-8C4A-B3E675781450}" dt="2023-07-26T02:25:21.892" v="2989" actId="47"/>
          <pc:sldLayoutMkLst>
            <pc:docMk/>
            <pc:sldMasterMk cId="1325966114" sldId="2147483728"/>
            <pc:sldLayoutMk cId="216566050" sldId="2147483731"/>
          </pc:sldLayoutMkLst>
        </pc:sldLayoutChg>
        <pc:sldLayoutChg chg="del">
          <pc:chgData name="Marvin Agumba" userId="d303d3b25cef5cad" providerId="LiveId" clId="{BDED02BF-4FE7-4F72-8C4A-B3E675781450}" dt="2023-07-26T02:25:21.892" v="2989" actId="47"/>
          <pc:sldLayoutMkLst>
            <pc:docMk/>
            <pc:sldMasterMk cId="1325966114" sldId="2147483728"/>
            <pc:sldLayoutMk cId="2957935417" sldId="2147483732"/>
          </pc:sldLayoutMkLst>
        </pc:sldLayoutChg>
        <pc:sldLayoutChg chg="del">
          <pc:chgData name="Marvin Agumba" userId="d303d3b25cef5cad" providerId="LiveId" clId="{BDED02BF-4FE7-4F72-8C4A-B3E675781450}" dt="2023-07-26T02:25:21.892" v="2989" actId="47"/>
          <pc:sldLayoutMkLst>
            <pc:docMk/>
            <pc:sldMasterMk cId="1325966114" sldId="2147483728"/>
            <pc:sldLayoutMk cId="735762759" sldId="2147483733"/>
          </pc:sldLayoutMkLst>
        </pc:sldLayoutChg>
        <pc:sldLayoutChg chg="del">
          <pc:chgData name="Marvin Agumba" userId="d303d3b25cef5cad" providerId="LiveId" clId="{BDED02BF-4FE7-4F72-8C4A-B3E675781450}" dt="2023-07-26T02:25:21.892" v="2989" actId="47"/>
          <pc:sldLayoutMkLst>
            <pc:docMk/>
            <pc:sldMasterMk cId="1325966114" sldId="2147483728"/>
            <pc:sldLayoutMk cId="249986045" sldId="2147483734"/>
          </pc:sldLayoutMkLst>
        </pc:sldLayoutChg>
        <pc:sldLayoutChg chg="del">
          <pc:chgData name="Marvin Agumba" userId="d303d3b25cef5cad" providerId="LiveId" clId="{BDED02BF-4FE7-4F72-8C4A-B3E675781450}" dt="2023-07-26T02:25:21.892" v="2989" actId="47"/>
          <pc:sldLayoutMkLst>
            <pc:docMk/>
            <pc:sldMasterMk cId="1325966114" sldId="2147483728"/>
            <pc:sldLayoutMk cId="604721600" sldId="2147483735"/>
          </pc:sldLayoutMkLst>
        </pc:sldLayoutChg>
        <pc:sldLayoutChg chg="del">
          <pc:chgData name="Marvin Agumba" userId="d303d3b25cef5cad" providerId="LiveId" clId="{BDED02BF-4FE7-4F72-8C4A-B3E675781450}" dt="2023-07-26T02:25:21.892" v="2989" actId="47"/>
          <pc:sldLayoutMkLst>
            <pc:docMk/>
            <pc:sldMasterMk cId="1325966114" sldId="2147483728"/>
            <pc:sldLayoutMk cId="2962473982" sldId="2147483736"/>
          </pc:sldLayoutMkLst>
        </pc:sldLayoutChg>
        <pc:sldLayoutChg chg="del">
          <pc:chgData name="Marvin Agumba" userId="d303d3b25cef5cad" providerId="LiveId" clId="{BDED02BF-4FE7-4F72-8C4A-B3E675781450}" dt="2023-07-26T02:25:21.892" v="2989" actId="47"/>
          <pc:sldLayoutMkLst>
            <pc:docMk/>
            <pc:sldMasterMk cId="1325966114" sldId="2147483728"/>
            <pc:sldLayoutMk cId="2088595721" sldId="2147483737"/>
          </pc:sldLayoutMkLst>
        </pc:sldLayoutChg>
        <pc:sldLayoutChg chg="del">
          <pc:chgData name="Marvin Agumba" userId="d303d3b25cef5cad" providerId="LiveId" clId="{BDED02BF-4FE7-4F72-8C4A-B3E675781450}" dt="2023-07-26T02:25:21.892" v="2989" actId="47"/>
          <pc:sldLayoutMkLst>
            <pc:docMk/>
            <pc:sldMasterMk cId="1325966114" sldId="2147483728"/>
            <pc:sldLayoutMk cId="3579267994" sldId="2147483738"/>
          </pc:sldLayoutMkLst>
        </pc:sldLayoutChg>
        <pc:sldLayoutChg chg="del">
          <pc:chgData name="Marvin Agumba" userId="d303d3b25cef5cad" providerId="LiveId" clId="{BDED02BF-4FE7-4F72-8C4A-B3E675781450}" dt="2023-07-26T02:25:21.892" v="2989" actId="47"/>
          <pc:sldLayoutMkLst>
            <pc:docMk/>
            <pc:sldMasterMk cId="1325966114" sldId="2147483728"/>
            <pc:sldLayoutMk cId="1011591468" sldId="2147483739"/>
          </pc:sldLayoutMkLst>
        </pc:sldLayoutChg>
        <pc:sldLayoutChg chg="del">
          <pc:chgData name="Marvin Agumba" userId="d303d3b25cef5cad" providerId="LiveId" clId="{BDED02BF-4FE7-4F72-8C4A-B3E675781450}" dt="2023-07-26T02:25:21.892" v="2989" actId="47"/>
          <pc:sldLayoutMkLst>
            <pc:docMk/>
            <pc:sldMasterMk cId="1325966114" sldId="2147483728"/>
            <pc:sldLayoutMk cId="527158240" sldId="2147483740"/>
          </pc:sldLayoutMkLst>
        </pc:sldLayoutChg>
        <pc:sldLayoutChg chg="del">
          <pc:chgData name="Marvin Agumba" userId="d303d3b25cef5cad" providerId="LiveId" clId="{BDED02BF-4FE7-4F72-8C4A-B3E675781450}" dt="2023-07-26T02:25:21.892" v="2989" actId="47"/>
          <pc:sldLayoutMkLst>
            <pc:docMk/>
            <pc:sldMasterMk cId="1325966114" sldId="2147483728"/>
            <pc:sldLayoutMk cId="2801672670" sldId="2147483741"/>
          </pc:sldLayoutMkLst>
        </pc:sldLayoutChg>
      </pc:sldMasterChg>
      <pc:sldMasterChg chg="del delSldLayout">
        <pc:chgData name="Marvin Agumba" userId="d303d3b25cef5cad" providerId="LiveId" clId="{BDED02BF-4FE7-4F72-8C4A-B3E675781450}" dt="2023-07-25T04:27:20.987" v="868" actId="47"/>
        <pc:sldMasterMkLst>
          <pc:docMk/>
          <pc:sldMasterMk cId="2101342682" sldId="2147483742"/>
        </pc:sldMasterMkLst>
        <pc:sldLayoutChg chg="del">
          <pc:chgData name="Marvin Agumba" userId="d303d3b25cef5cad" providerId="LiveId" clId="{BDED02BF-4FE7-4F72-8C4A-B3E675781450}" dt="2023-07-25T04:27:20.987" v="868" actId="47"/>
          <pc:sldLayoutMkLst>
            <pc:docMk/>
            <pc:sldMasterMk cId="2101342682" sldId="2147483742"/>
            <pc:sldLayoutMk cId="2116968326" sldId="2147483743"/>
          </pc:sldLayoutMkLst>
        </pc:sldLayoutChg>
        <pc:sldLayoutChg chg="del">
          <pc:chgData name="Marvin Agumba" userId="d303d3b25cef5cad" providerId="LiveId" clId="{BDED02BF-4FE7-4F72-8C4A-B3E675781450}" dt="2023-07-25T04:27:20.987" v="868" actId="47"/>
          <pc:sldLayoutMkLst>
            <pc:docMk/>
            <pc:sldMasterMk cId="2101342682" sldId="2147483742"/>
            <pc:sldLayoutMk cId="2117199393" sldId="2147483744"/>
          </pc:sldLayoutMkLst>
        </pc:sldLayoutChg>
        <pc:sldLayoutChg chg="del">
          <pc:chgData name="Marvin Agumba" userId="d303d3b25cef5cad" providerId="LiveId" clId="{BDED02BF-4FE7-4F72-8C4A-B3E675781450}" dt="2023-07-25T04:27:20.987" v="868" actId="47"/>
          <pc:sldLayoutMkLst>
            <pc:docMk/>
            <pc:sldMasterMk cId="2101342682" sldId="2147483742"/>
            <pc:sldLayoutMk cId="2089776735" sldId="2147483745"/>
          </pc:sldLayoutMkLst>
        </pc:sldLayoutChg>
        <pc:sldLayoutChg chg="del">
          <pc:chgData name="Marvin Agumba" userId="d303d3b25cef5cad" providerId="LiveId" clId="{BDED02BF-4FE7-4F72-8C4A-B3E675781450}" dt="2023-07-25T04:27:20.987" v="868" actId="47"/>
          <pc:sldLayoutMkLst>
            <pc:docMk/>
            <pc:sldMasterMk cId="2101342682" sldId="2147483742"/>
            <pc:sldLayoutMk cId="2163502268" sldId="2147483746"/>
          </pc:sldLayoutMkLst>
        </pc:sldLayoutChg>
        <pc:sldLayoutChg chg="del">
          <pc:chgData name="Marvin Agumba" userId="d303d3b25cef5cad" providerId="LiveId" clId="{BDED02BF-4FE7-4F72-8C4A-B3E675781450}" dt="2023-07-25T04:27:20.987" v="868" actId="47"/>
          <pc:sldLayoutMkLst>
            <pc:docMk/>
            <pc:sldMasterMk cId="2101342682" sldId="2147483742"/>
            <pc:sldLayoutMk cId="3456376006" sldId="2147483747"/>
          </pc:sldLayoutMkLst>
        </pc:sldLayoutChg>
        <pc:sldLayoutChg chg="del">
          <pc:chgData name="Marvin Agumba" userId="d303d3b25cef5cad" providerId="LiveId" clId="{BDED02BF-4FE7-4F72-8C4A-B3E675781450}" dt="2023-07-25T04:27:20.987" v="868" actId="47"/>
          <pc:sldLayoutMkLst>
            <pc:docMk/>
            <pc:sldMasterMk cId="2101342682" sldId="2147483742"/>
            <pc:sldLayoutMk cId="3438179748" sldId="2147483748"/>
          </pc:sldLayoutMkLst>
        </pc:sldLayoutChg>
        <pc:sldLayoutChg chg="del">
          <pc:chgData name="Marvin Agumba" userId="d303d3b25cef5cad" providerId="LiveId" clId="{BDED02BF-4FE7-4F72-8C4A-B3E675781450}" dt="2023-07-25T04:27:20.987" v="868" actId="47"/>
          <pc:sldLayoutMkLst>
            <pc:docMk/>
            <pc:sldMasterMk cId="2101342682" sldId="2147483742"/>
            <pc:sldLayoutMk cId="322702493" sldId="2147483749"/>
          </pc:sldLayoutMkLst>
        </pc:sldLayoutChg>
        <pc:sldLayoutChg chg="del">
          <pc:chgData name="Marvin Agumba" userId="d303d3b25cef5cad" providerId="LiveId" clId="{BDED02BF-4FE7-4F72-8C4A-B3E675781450}" dt="2023-07-25T04:27:20.987" v="868" actId="47"/>
          <pc:sldLayoutMkLst>
            <pc:docMk/>
            <pc:sldMasterMk cId="2101342682" sldId="2147483742"/>
            <pc:sldLayoutMk cId="459545823" sldId="2147483750"/>
          </pc:sldLayoutMkLst>
        </pc:sldLayoutChg>
        <pc:sldLayoutChg chg="del">
          <pc:chgData name="Marvin Agumba" userId="d303d3b25cef5cad" providerId="LiveId" clId="{BDED02BF-4FE7-4F72-8C4A-B3E675781450}" dt="2023-07-25T04:27:20.987" v="868" actId="47"/>
          <pc:sldLayoutMkLst>
            <pc:docMk/>
            <pc:sldMasterMk cId="2101342682" sldId="2147483742"/>
            <pc:sldLayoutMk cId="2230882647" sldId="2147483751"/>
          </pc:sldLayoutMkLst>
        </pc:sldLayoutChg>
        <pc:sldLayoutChg chg="del">
          <pc:chgData name="Marvin Agumba" userId="d303d3b25cef5cad" providerId="LiveId" clId="{BDED02BF-4FE7-4F72-8C4A-B3E675781450}" dt="2023-07-25T04:27:20.987" v="868" actId="47"/>
          <pc:sldLayoutMkLst>
            <pc:docMk/>
            <pc:sldMasterMk cId="2101342682" sldId="2147483742"/>
            <pc:sldLayoutMk cId="1887319563" sldId="2147483752"/>
          </pc:sldLayoutMkLst>
        </pc:sldLayoutChg>
        <pc:sldLayoutChg chg="del">
          <pc:chgData name="Marvin Agumba" userId="d303d3b25cef5cad" providerId="LiveId" clId="{BDED02BF-4FE7-4F72-8C4A-B3E675781450}" dt="2023-07-25T04:27:20.987" v="868" actId="47"/>
          <pc:sldLayoutMkLst>
            <pc:docMk/>
            <pc:sldMasterMk cId="2101342682" sldId="2147483742"/>
            <pc:sldLayoutMk cId="2240571131" sldId="2147483753"/>
          </pc:sldLayoutMkLst>
        </pc:sldLayoutChg>
      </pc:sldMasterChg>
      <pc:sldMasterChg chg="delSldLayout">
        <pc:chgData name="Marvin Agumba" userId="d303d3b25cef5cad" providerId="LiveId" clId="{BDED02BF-4FE7-4F72-8C4A-B3E675781450}" dt="2023-07-29T02:46:33.982" v="12833" actId="47"/>
        <pc:sldMasterMkLst>
          <pc:docMk/>
          <pc:sldMasterMk cId="3203158836" sldId="2147483766"/>
        </pc:sldMasterMkLst>
        <pc:sldLayoutChg chg="del">
          <pc:chgData name="Marvin Agumba" userId="d303d3b25cef5cad" providerId="LiveId" clId="{BDED02BF-4FE7-4F72-8C4A-B3E675781450}" dt="2023-07-29T02:46:33.982" v="12833" actId="47"/>
          <pc:sldLayoutMkLst>
            <pc:docMk/>
            <pc:sldMasterMk cId="3203158836" sldId="2147483766"/>
            <pc:sldLayoutMk cId="1665899477" sldId="2147483790"/>
          </pc:sldLayoutMkLst>
        </pc:sldLayoutChg>
      </pc:sldMasterChg>
      <pc:sldMasterChg chg="del delSldLayout">
        <pc:chgData name="Marvin Agumba" userId="d303d3b25cef5cad" providerId="LiveId" clId="{BDED02BF-4FE7-4F72-8C4A-B3E675781450}" dt="2023-07-29T02:46:30.725" v="12831" actId="47"/>
        <pc:sldMasterMkLst>
          <pc:docMk/>
          <pc:sldMasterMk cId="761190352" sldId="2147483778"/>
        </pc:sldMasterMkLst>
        <pc:sldLayoutChg chg="del">
          <pc:chgData name="Marvin Agumba" userId="d303d3b25cef5cad" providerId="LiveId" clId="{BDED02BF-4FE7-4F72-8C4A-B3E675781450}" dt="2023-07-29T02:46:30.725" v="12831" actId="47"/>
          <pc:sldLayoutMkLst>
            <pc:docMk/>
            <pc:sldMasterMk cId="761190352" sldId="2147483778"/>
            <pc:sldLayoutMk cId="2991293940" sldId="2147483779"/>
          </pc:sldLayoutMkLst>
        </pc:sldLayoutChg>
        <pc:sldLayoutChg chg="del">
          <pc:chgData name="Marvin Agumba" userId="d303d3b25cef5cad" providerId="LiveId" clId="{BDED02BF-4FE7-4F72-8C4A-B3E675781450}" dt="2023-07-29T02:46:30.725" v="12831" actId="47"/>
          <pc:sldLayoutMkLst>
            <pc:docMk/>
            <pc:sldMasterMk cId="761190352" sldId="2147483778"/>
            <pc:sldLayoutMk cId="178402119" sldId="2147483780"/>
          </pc:sldLayoutMkLst>
        </pc:sldLayoutChg>
        <pc:sldLayoutChg chg="del">
          <pc:chgData name="Marvin Agumba" userId="d303d3b25cef5cad" providerId="LiveId" clId="{BDED02BF-4FE7-4F72-8C4A-B3E675781450}" dt="2023-07-29T02:46:30.725" v="12831" actId="47"/>
          <pc:sldLayoutMkLst>
            <pc:docMk/>
            <pc:sldMasterMk cId="761190352" sldId="2147483778"/>
            <pc:sldLayoutMk cId="1852171487" sldId="2147483781"/>
          </pc:sldLayoutMkLst>
        </pc:sldLayoutChg>
        <pc:sldLayoutChg chg="del">
          <pc:chgData name="Marvin Agumba" userId="d303d3b25cef5cad" providerId="LiveId" clId="{BDED02BF-4FE7-4F72-8C4A-B3E675781450}" dt="2023-07-29T02:46:30.725" v="12831" actId="47"/>
          <pc:sldLayoutMkLst>
            <pc:docMk/>
            <pc:sldMasterMk cId="761190352" sldId="2147483778"/>
            <pc:sldLayoutMk cId="446376915" sldId="2147483782"/>
          </pc:sldLayoutMkLst>
        </pc:sldLayoutChg>
        <pc:sldLayoutChg chg="del">
          <pc:chgData name="Marvin Agumba" userId="d303d3b25cef5cad" providerId="LiveId" clId="{BDED02BF-4FE7-4F72-8C4A-B3E675781450}" dt="2023-07-29T02:46:30.725" v="12831" actId="47"/>
          <pc:sldLayoutMkLst>
            <pc:docMk/>
            <pc:sldMasterMk cId="761190352" sldId="2147483778"/>
            <pc:sldLayoutMk cId="205096621" sldId="2147483783"/>
          </pc:sldLayoutMkLst>
        </pc:sldLayoutChg>
        <pc:sldLayoutChg chg="del">
          <pc:chgData name="Marvin Agumba" userId="d303d3b25cef5cad" providerId="LiveId" clId="{BDED02BF-4FE7-4F72-8C4A-B3E675781450}" dt="2023-07-29T02:46:30.725" v="12831" actId="47"/>
          <pc:sldLayoutMkLst>
            <pc:docMk/>
            <pc:sldMasterMk cId="761190352" sldId="2147483778"/>
            <pc:sldLayoutMk cId="3967058435" sldId="2147483784"/>
          </pc:sldLayoutMkLst>
        </pc:sldLayoutChg>
        <pc:sldLayoutChg chg="del">
          <pc:chgData name="Marvin Agumba" userId="d303d3b25cef5cad" providerId="LiveId" clId="{BDED02BF-4FE7-4F72-8C4A-B3E675781450}" dt="2023-07-29T02:46:30.725" v="12831" actId="47"/>
          <pc:sldLayoutMkLst>
            <pc:docMk/>
            <pc:sldMasterMk cId="761190352" sldId="2147483778"/>
            <pc:sldLayoutMk cId="491921991" sldId="2147483785"/>
          </pc:sldLayoutMkLst>
        </pc:sldLayoutChg>
        <pc:sldLayoutChg chg="del">
          <pc:chgData name="Marvin Agumba" userId="d303d3b25cef5cad" providerId="LiveId" clId="{BDED02BF-4FE7-4F72-8C4A-B3E675781450}" dt="2023-07-29T02:46:30.725" v="12831" actId="47"/>
          <pc:sldLayoutMkLst>
            <pc:docMk/>
            <pc:sldMasterMk cId="761190352" sldId="2147483778"/>
            <pc:sldLayoutMk cId="647715361" sldId="2147483786"/>
          </pc:sldLayoutMkLst>
        </pc:sldLayoutChg>
        <pc:sldLayoutChg chg="del">
          <pc:chgData name="Marvin Agumba" userId="d303d3b25cef5cad" providerId="LiveId" clId="{BDED02BF-4FE7-4F72-8C4A-B3E675781450}" dt="2023-07-29T02:46:30.725" v="12831" actId="47"/>
          <pc:sldLayoutMkLst>
            <pc:docMk/>
            <pc:sldMasterMk cId="761190352" sldId="2147483778"/>
            <pc:sldLayoutMk cId="2954275838" sldId="2147483787"/>
          </pc:sldLayoutMkLst>
        </pc:sldLayoutChg>
        <pc:sldLayoutChg chg="del">
          <pc:chgData name="Marvin Agumba" userId="d303d3b25cef5cad" providerId="LiveId" clId="{BDED02BF-4FE7-4F72-8C4A-B3E675781450}" dt="2023-07-29T02:46:30.725" v="12831" actId="47"/>
          <pc:sldLayoutMkLst>
            <pc:docMk/>
            <pc:sldMasterMk cId="761190352" sldId="2147483778"/>
            <pc:sldLayoutMk cId="3978144430" sldId="2147483788"/>
          </pc:sldLayoutMkLst>
        </pc:sldLayoutChg>
        <pc:sldLayoutChg chg="del">
          <pc:chgData name="Marvin Agumba" userId="d303d3b25cef5cad" providerId="LiveId" clId="{BDED02BF-4FE7-4F72-8C4A-B3E675781450}" dt="2023-07-29T02:46:30.725" v="12831" actId="47"/>
          <pc:sldLayoutMkLst>
            <pc:docMk/>
            <pc:sldMasterMk cId="761190352" sldId="2147483778"/>
            <pc:sldLayoutMk cId="3520752450" sldId="214748378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53451"/>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4023092" y="0"/>
            <a:ext cx="3077739" cy="453451"/>
          </a:xfrm>
          <a:prstGeom prst="rect">
            <a:avLst/>
          </a:prstGeom>
        </p:spPr>
        <p:txBody>
          <a:bodyPr vert="horz" lIns="91440" tIns="45720" rIns="91440" bIns="45720" rtlCol="0"/>
          <a:lstStyle>
            <a:lvl1pPr algn="r">
              <a:defRPr sz="1200"/>
            </a:lvl1pPr>
          </a:lstStyle>
          <a:p>
            <a:fld id="{BC1C655F-54C7-4D03-AD26-E0C40F01563A}" type="datetimeFigureOut">
              <a:rPr lang="id-ID" smtClean="0"/>
              <a:t>29/07/2023</a:t>
            </a:fld>
            <a:endParaRPr lang="id-ID"/>
          </a:p>
        </p:txBody>
      </p:sp>
      <p:sp>
        <p:nvSpPr>
          <p:cNvPr id="4" name="Slide Image Placeholder 3"/>
          <p:cNvSpPr>
            <a:spLocks noGrp="1" noRot="1" noChangeAspect="1"/>
          </p:cNvSpPr>
          <p:nvPr>
            <p:ph type="sldImg" idx="2"/>
          </p:nvPr>
        </p:nvSpPr>
        <p:spPr>
          <a:xfrm>
            <a:off x="839788" y="1130300"/>
            <a:ext cx="5422900" cy="3049588"/>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710248" y="4349363"/>
            <a:ext cx="5681980" cy="355857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584188"/>
            <a:ext cx="3077739" cy="45345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4023092" y="8584188"/>
            <a:ext cx="3077739" cy="453450"/>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2C633-89EC-FB9F-3F28-644C54D312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E"/>
          </a:p>
        </p:txBody>
      </p:sp>
      <p:sp>
        <p:nvSpPr>
          <p:cNvPr id="3" name="Subtitle 2">
            <a:extLst>
              <a:ext uri="{FF2B5EF4-FFF2-40B4-BE49-F238E27FC236}">
                <a16:creationId xmlns:a16="http://schemas.microsoft.com/office/drawing/2014/main" id="{1D0EAABA-D698-00E7-8C70-F58702E447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E"/>
          </a:p>
        </p:txBody>
      </p:sp>
      <p:sp>
        <p:nvSpPr>
          <p:cNvPr id="4" name="Date Placeholder 3">
            <a:extLst>
              <a:ext uri="{FF2B5EF4-FFF2-40B4-BE49-F238E27FC236}">
                <a16:creationId xmlns:a16="http://schemas.microsoft.com/office/drawing/2014/main" id="{D6F4B3C2-AAC9-7848-3FAB-D4A157325638}"/>
              </a:ext>
            </a:extLst>
          </p:cNvPr>
          <p:cNvSpPr>
            <a:spLocks noGrp="1"/>
          </p:cNvSpPr>
          <p:nvPr>
            <p:ph type="dt" sz="half" idx="10"/>
          </p:nvPr>
        </p:nvSpPr>
        <p:spPr/>
        <p:txBody>
          <a:bodyPr/>
          <a:lstStyle/>
          <a:p>
            <a:fld id="{14F96FE2-9E77-4834-9C6B-212E1056298F}" type="datetimeFigureOut">
              <a:rPr lang="en-US" smtClean="0"/>
              <a:t>7/29/2023</a:t>
            </a:fld>
            <a:endParaRPr lang="en-US" dirty="0"/>
          </a:p>
        </p:txBody>
      </p:sp>
      <p:sp>
        <p:nvSpPr>
          <p:cNvPr id="5" name="Footer Placeholder 4">
            <a:extLst>
              <a:ext uri="{FF2B5EF4-FFF2-40B4-BE49-F238E27FC236}">
                <a16:creationId xmlns:a16="http://schemas.microsoft.com/office/drawing/2014/main" id="{A2A235E5-F93D-EF9F-5170-7D3A6AF073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DA9A969-9A61-F66B-7DDC-615E2D5DAE23}"/>
              </a:ext>
            </a:extLst>
          </p:cNvPr>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45908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57CF4-C7FA-FF03-3BCB-38DEDD48D7F2}"/>
              </a:ext>
            </a:extLst>
          </p:cNvPr>
          <p:cNvSpPr>
            <a:spLocks noGrp="1"/>
          </p:cNvSpPr>
          <p:nvPr>
            <p:ph type="title"/>
          </p:nvPr>
        </p:nvSpPr>
        <p:spPr/>
        <p:txBody>
          <a:bodyPr/>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CB3012D6-71F2-C503-BCAD-73418569AA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90DAF055-8E75-E97E-6FCC-DB0D64EC16AB}"/>
              </a:ext>
            </a:extLst>
          </p:cNvPr>
          <p:cNvSpPr>
            <a:spLocks noGrp="1"/>
          </p:cNvSpPr>
          <p:nvPr>
            <p:ph type="dt" sz="half" idx="10"/>
          </p:nvPr>
        </p:nvSpPr>
        <p:spPr/>
        <p:txBody>
          <a:bodyPr/>
          <a:lstStyle/>
          <a:p>
            <a:fld id="{14F96FE2-9E77-4834-9C6B-212E1056298F}" type="datetimeFigureOut">
              <a:rPr lang="en-US" smtClean="0"/>
              <a:t>7/29/2023</a:t>
            </a:fld>
            <a:endParaRPr lang="en-US" dirty="0"/>
          </a:p>
        </p:txBody>
      </p:sp>
      <p:sp>
        <p:nvSpPr>
          <p:cNvPr id="5" name="Footer Placeholder 4">
            <a:extLst>
              <a:ext uri="{FF2B5EF4-FFF2-40B4-BE49-F238E27FC236}">
                <a16:creationId xmlns:a16="http://schemas.microsoft.com/office/drawing/2014/main" id="{B9794322-4D47-8E1F-154D-9942FFBE3B2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9B001-D1A8-6C38-BE0D-498641ED10CE}"/>
              </a:ext>
            </a:extLst>
          </p:cNvPr>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02217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0A9F4D-3BF7-1D46-4D4F-20FFDBCE18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32538A29-54AA-9FA5-AB41-716DA7BE8F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230E7992-9AE8-E4FF-D544-3BA29AA31A24}"/>
              </a:ext>
            </a:extLst>
          </p:cNvPr>
          <p:cNvSpPr>
            <a:spLocks noGrp="1"/>
          </p:cNvSpPr>
          <p:nvPr>
            <p:ph type="dt" sz="half" idx="10"/>
          </p:nvPr>
        </p:nvSpPr>
        <p:spPr/>
        <p:txBody>
          <a:bodyPr/>
          <a:lstStyle/>
          <a:p>
            <a:fld id="{14F96FE2-9E77-4834-9C6B-212E1056298F}" type="datetimeFigureOut">
              <a:rPr lang="en-US" smtClean="0"/>
              <a:t>7/29/2023</a:t>
            </a:fld>
            <a:endParaRPr lang="en-US" dirty="0"/>
          </a:p>
        </p:txBody>
      </p:sp>
      <p:sp>
        <p:nvSpPr>
          <p:cNvPr id="5" name="Footer Placeholder 4">
            <a:extLst>
              <a:ext uri="{FF2B5EF4-FFF2-40B4-BE49-F238E27FC236}">
                <a16:creationId xmlns:a16="http://schemas.microsoft.com/office/drawing/2014/main" id="{B0D10A76-E63B-F025-BA47-DBED2677E11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FCE22C2-E24B-406C-8116-0C183869C260}"/>
              </a:ext>
            </a:extLst>
          </p:cNvPr>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192115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7/29/2023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7/29/2023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42744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366E22C7-F4F0-4B39-B3A4-2DC119F4F265}"/>
              </a:ext>
            </a:extLst>
          </p:cNvPr>
          <p:cNvSpPr>
            <a:spLocks noGrp="1"/>
          </p:cNvSpPr>
          <p:nvPr>
            <p:ph type="pic" sz="quarter" idx="13"/>
          </p:nvPr>
        </p:nvSpPr>
        <p:spPr>
          <a:xfrm>
            <a:off x="1" y="0"/>
            <a:ext cx="12192000" cy="6858000"/>
          </a:xfrm>
        </p:spPr>
        <p:txBody>
          <a:bodyPr anchor="ctr"/>
          <a:lstStyle>
            <a:lvl1pPr algn="ctr">
              <a:buFontTx/>
              <a:buNone/>
              <a:defRPr/>
            </a:lvl1pPr>
          </a:lstStyle>
          <a:p>
            <a:endParaRPr lang="en-IN"/>
          </a:p>
        </p:txBody>
      </p:sp>
      <p:sp>
        <p:nvSpPr>
          <p:cNvPr id="2" name="Title 1"/>
          <p:cNvSpPr>
            <a:spLocks noGrp="1"/>
          </p:cNvSpPr>
          <p:nvPr>
            <p:ph type="ctrTitle"/>
          </p:nvPr>
        </p:nvSpPr>
        <p:spPr>
          <a:xfrm>
            <a:off x="896878" y="2085611"/>
            <a:ext cx="4683014" cy="1630695"/>
          </a:xfrm>
        </p:spPr>
        <p:txBody>
          <a:bodyPr anchor="b">
            <a:noAutofit/>
          </a:bodyPr>
          <a:lstStyle>
            <a:lvl1pPr algn="l">
              <a:lnSpc>
                <a:spcPct val="80000"/>
              </a:lnSpc>
              <a:defRPr lang="en-US" sz="8000" b="1" kern="1200" smtClean="0">
                <a:solidFill>
                  <a:schemeClr val="bg1"/>
                </a:solidFill>
                <a:latin typeface="+mn-lt"/>
                <a:ea typeface="+mj-ea"/>
                <a:cs typeface="+mj-cs"/>
              </a:defRPr>
            </a:lvl1pPr>
          </a:lstStyle>
          <a:p>
            <a:r>
              <a:rPr lang="en-US" dirty="0"/>
              <a:t>Click to edit Master title style</a:t>
            </a:r>
          </a:p>
        </p:txBody>
      </p:sp>
      <p:sp>
        <p:nvSpPr>
          <p:cNvPr id="3" name="Subtitle 2"/>
          <p:cNvSpPr>
            <a:spLocks noGrp="1"/>
          </p:cNvSpPr>
          <p:nvPr>
            <p:ph type="subTitle" idx="1"/>
          </p:nvPr>
        </p:nvSpPr>
        <p:spPr>
          <a:xfrm>
            <a:off x="896879" y="3816688"/>
            <a:ext cx="4694934" cy="764440"/>
          </a:xfrm>
        </p:spPr>
        <p:txBody>
          <a:bodyPr>
            <a:normAutofit/>
          </a:bodyPr>
          <a:lstStyle>
            <a:lvl1pPr marL="0" indent="0" algn="l">
              <a:buNone/>
              <a:defRPr lang="en-US" sz="2400" b="0" kern="1200" smtClean="0">
                <a:solidFill>
                  <a:schemeClr val="bg1"/>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22867750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7/29/2023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253114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7/29/2023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7" name="Text Placeholder 6">
            <a:extLst>
              <a:ext uri="{FF2B5EF4-FFF2-40B4-BE49-F238E27FC236}">
                <a16:creationId xmlns:a16="http://schemas.microsoft.com/office/drawing/2014/main" id="{38A35ACE-7C31-4B17-8317-5F96BE9B0CA8}"/>
              </a:ext>
            </a:extLst>
          </p:cNvPr>
          <p:cNvSpPr>
            <a:spLocks noGrp="1"/>
          </p:cNvSpPr>
          <p:nvPr>
            <p:ph type="body" sz="quarter" idx="13"/>
          </p:nvPr>
        </p:nvSpPr>
        <p:spPr>
          <a:xfrm>
            <a:off x="609760" y="959335"/>
            <a:ext cx="10972482" cy="354930"/>
          </a:xfrm>
        </p:spPr>
        <p:txBody>
          <a:bodyPr>
            <a:noAutofit/>
          </a:bodyPr>
          <a:lstStyle>
            <a:lvl1pPr>
              <a:buFontTx/>
              <a:buNone/>
              <a:defRPr sz="2400">
                <a:solidFill>
                  <a:schemeClr val="tx1">
                    <a:lumMod val="50000"/>
                    <a:lumOff val="50000"/>
                  </a:schemeClr>
                </a:solidFill>
              </a:defRPr>
            </a:lvl1pPr>
            <a:lvl2pPr>
              <a:buFontTx/>
              <a:buNone/>
              <a:defRPr sz="1800"/>
            </a:lvl2pPr>
            <a:lvl3pPr>
              <a:buFontTx/>
              <a:buNone/>
              <a:defRPr sz="1400"/>
            </a:lvl3pPr>
            <a:lvl4pPr>
              <a:buFontTx/>
              <a:buNone/>
              <a:defRPr sz="1200"/>
            </a:lvl4pPr>
            <a:lvl5pPr>
              <a:buFontTx/>
              <a:buNone/>
              <a:defRPr sz="1200"/>
            </a:lvl5pPr>
          </a:lstStyle>
          <a:p>
            <a:pPr lvl="0"/>
            <a:r>
              <a:rPr lang="en-US" dirty="0"/>
              <a:t>Click to edit Master text styles</a:t>
            </a:r>
            <a:endParaRPr lang="en-IN" dirty="0"/>
          </a:p>
        </p:txBody>
      </p:sp>
    </p:spTree>
    <p:extLst>
      <p:ext uri="{BB962C8B-B14F-4D97-AF65-F5344CB8AC3E}">
        <p14:creationId xmlns:p14="http://schemas.microsoft.com/office/powerpoint/2010/main" val="16316051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8375865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7/29/2023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0323830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7/29/2023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117726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51416-2DA6-F83F-26A4-7CD07FCE450A}"/>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8A985194-2F2D-80AA-3B97-D49D9DE64A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53833D15-75D7-C099-74DC-652E91020AEF}"/>
              </a:ext>
            </a:extLst>
          </p:cNvPr>
          <p:cNvSpPr>
            <a:spLocks noGrp="1"/>
          </p:cNvSpPr>
          <p:nvPr>
            <p:ph type="dt" sz="half" idx="10"/>
          </p:nvPr>
        </p:nvSpPr>
        <p:spPr/>
        <p:txBody>
          <a:bodyPr/>
          <a:lstStyle/>
          <a:p>
            <a:fld id="{14F96FE2-9E77-4834-9C6B-212E1056298F}" type="datetimeFigureOut">
              <a:rPr lang="en-US" smtClean="0"/>
              <a:t>7/29/2023</a:t>
            </a:fld>
            <a:endParaRPr lang="en-US" dirty="0"/>
          </a:p>
        </p:txBody>
      </p:sp>
      <p:sp>
        <p:nvSpPr>
          <p:cNvPr id="5" name="Footer Placeholder 4">
            <a:extLst>
              <a:ext uri="{FF2B5EF4-FFF2-40B4-BE49-F238E27FC236}">
                <a16:creationId xmlns:a16="http://schemas.microsoft.com/office/drawing/2014/main" id="{5FD09067-B4E9-E52A-569A-E1A369C961E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22B67C-9514-4CF1-FAB5-694C89F4A72C}"/>
              </a:ext>
            </a:extLst>
          </p:cNvPr>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95599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674745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52541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69332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916361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04732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120530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428889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471363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809640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25779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4BE73-2363-3097-B59B-5317E62033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E"/>
          </a:p>
        </p:txBody>
      </p:sp>
      <p:sp>
        <p:nvSpPr>
          <p:cNvPr id="3" name="Text Placeholder 2">
            <a:extLst>
              <a:ext uri="{FF2B5EF4-FFF2-40B4-BE49-F238E27FC236}">
                <a16:creationId xmlns:a16="http://schemas.microsoft.com/office/drawing/2014/main" id="{6B0C8090-205E-B063-1C12-BF965C84A3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0B826E-C1AD-1F23-21BF-A22431EB84FD}"/>
              </a:ext>
            </a:extLst>
          </p:cNvPr>
          <p:cNvSpPr>
            <a:spLocks noGrp="1"/>
          </p:cNvSpPr>
          <p:nvPr>
            <p:ph type="dt" sz="half" idx="10"/>
          </p:nvPr>
        </p:nvSpPr>
        <p:spPr/>
        <p:txBody>
          <a:bodyPr/>
          <a:lstStyle/>
          <a:p>
            <a:fld id="{14F96FE2-9E77-4834-9C6B-212E1056298F}" type="datetimeFigureOut">
              <a:rPr lang="en-US" smtClean="0"/>
              <a:t>7/29/2023</a:t>
            </a:fld>
            <a:endParaRPr lang="en-US" dirty="0"/>
          </a:p>
        </p:txBody>
      </p:sp>
      <p:sp>
        <p:nvSpPr>
          <p:cNvPr id="5" name="Footer Placeholder 4">
            <a:extLst>
              <a:ext uri="{FF2B5EF4-FFF2-40B4-BE49-F238E27FC236}">
                <a16:creationId xmlns:a16="http://schemas.microsoft.com/office/drawing/2014/main" id="{37196EC9-B594-5B00-4D61-FA9FD83B03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320651-62F4-B9F7-EF49-6F500464CFBF}"/>
              </a:ext>
            </a:extLst>
          </p:cNvPr>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5275045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633903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Custom Layo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B6F94-E3EF-3045-8718-99BECBFDC994}"/>
              </a:ext>
            </a:extLst>
          </p:cNvPr>
          <p:cNvSpPr>
            <a:spLocks noGrp="1"/>
          </p:cNvSpPr>
          <p:nvPr>
            <p:ph type="title" hasCustomPrompt="1"/>
          </p:nvPr>
        </p:nvSpPr>
        <p:spPr>
          <a:xfrm>
            <a:off x="1679510" y="1268444"/>
            <a:ext cx="7972489" cy="657909"/>
          </a:xfrm>
        </p:spPr>
        <p:txBody>
          <a:bodyPr lIns="0" tIns="0" rIns="0" bIns="0">
            <a:noAutofit/>
          </a:bodyPr>
          <a:lstStyle>
            <a:lvl1pPr>
              <a:defRPr sz="5333" b="1" i="0">
                <a:solidFill>
                  <a:schemeClr val="bg1"/>
                </a:solidFill>
                <a:latin typeface="Segoe UI" panose="020B0502040204020203" pitchFamily="34" charset="0"/>
                <a:cs typeface="Segoe UI" panose="020B0502040204020203" pitchFamily="34" charset="0"/>
              </a:defRPr>
            </a:lvl1pPr>
          </a:lstStyle>
          <a:p>
            <a:r>
              <a:rPr lang="en-US" dirty="0"/>
              <a:t>click to edit master title</a:t>
            </a:r>
            <a:endParaRPr lang="en-BR" dirty="0"/>
          </a:p>
        </p:txBody>
      </p:sp>
      <p:sp>
        <p:nvSpPr>
          <p:cNvPr id="3" name="Oval 2">
            <a:extLst>
              <a:ext uri="{FF2B5EF4-FFF2-40B4-BE49-F238E27FC236}">
                <a16:creationId xmlns:a16="http://schemas.microsoft.com/office/drawing/2014/main" id="{86FEA2EF-F064-F64C-ABE9-CCB60AD717F3}"/>
              </a:ext>
            </a:extLst>
          </p:cNvPr>
          <p:cNvSpPr/>
          <p:nvPr userDrawn="1"/>
        </p:nvSpPr>
        <p:spPr>
          <a:xfrm>
            <a:off x="11506200" y="6085791"/>
            <a:ext cx="508000" cy="50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2400"/>
          </a:p>
        </p:txBody>
      </p:sp>
      <p:sp>
        <p:nvSpPr>
          <p:cNvPr id="9" name="Oval 8">
            <a:extLst>
              <a:ext uri="{FF2B5EF4-FFF2-40B4-BE49-F238E27FC236}">
                <a16:creationId xmlns:a16="http://schemas.microsoft.com/office/drawing/2014/main" id="{A50E6414-9D9E-664A-A2B4-1A3427230285}"/>
              </a:ext>
            </a:extLst>
          </p:cNvPr>
          <p:cNvSpPr/>
          <p:nvPr userDrawn="1"/>
        </p:nvSpPr>
        <p:spPr>
          <a:xfrm>
            <a:off x="237067" y="266700"/>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2400"/>
          </a:p>
        </p:txBody>
      </p:sp>
      <p:cxnSp>
        <p:nvCxnSpPr>
          <p:cNvPr id="11" name="Straight Connector 10">
            <a:extLst>
              <a:ext uri="{FF2B5EF4-FFF2-40B4-BE49-F238E27FC236}">
                <a16:creationId xmlns:a16="http://schemas.microsoft.com/office/drawing/2014/main" id="{C59370A2-5157-A94D-9790-2749F141D489}"/>
              </a:ext>
            </a:extLst>
          </p:cNvPr>
          <p:cNvCxnSpPr/>
          <p:nvPr userDrawn="1"/>
        </p:nvCxnSpPr>
        <p:spPr>
          <a:xfrm flipH="1">
            <a:off x="0" y="482600"/>
            <a:ext cx="5080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15">
            <a:extLst>
              <a:ext uri="{FF2B5EF4-FFF2-40B4-BE49-F238E27FC236}">
                <a16:creationId xmlns:a16="http://schemas.microsoft.com/office/drawing/2014/main" id="{80B92F67-B975-8641-AABB-C2BE17A48F32}"/>
              </a:ext>
            </a:extLst>
          </p:cNvPr>
          <p:cNvSpPr>
            <a:spLocks noGrp="1"/>
          </p:cNvSpPr>
          <p:nvPr>
            <p:ph sz="quarter" idx="14" hasCustomPrompt="1"/>
          </p:nvPr>
        </p:nvSpPr>
        <p:spPr>
          <a:xfrm>
            <a:off x="914400" y="367523"/>
            <a:ext cx="5791200" cy="237844"/>
          </a:xfrm>
        </p:spPr>
        <p:txBody>
          <a:bodyPr lIns="0" tIns="0" rIns="0" bIns="0">
            <a:noAutofit/>
          </a:bodyPr>
          <a:lstStyle>
            <a:lvl1pPr marL="0" indent="0">
              <a:buNone/>
              <a:defRPr sz="1467" b="1" spc="400">
                <a:solidFill>
                  <a:schemeClr val="bg1"/>
                </a:solidFill>
                <a:latin typeface="Segoe UI" panose="020B0502040204020203" pitchFamily="34" charset="0"/>
                <a:cs typeface="Segoe UI" panose="020B0502040204020203" pitchFamily="34" charset="0"/>
              </a:defRPr>
            </a:lvl1pPr>
            <a:lvl2pPr>
              <a:defRPr sz="1467" b="1" spc="400">
                <a:solidFill>
                  <a:schemeClr val="accent3"/>
                </a:solidFill>
                <a:latin typeface="Segoe UI" panose="020B0502040204020203" pitchFamily="34" charset="0"/>
                <a:cs typeface="Segoe UI" panose="020B0502040204020203" pitchFamily="34" charset="0"/>
              </a:defRPr>
            </a:lvl2pPr>
            <a:lvl3pPr>
              <a:defRPr sz="1467" b="1" spc="400">
                <a:solidFill>
                  <a:schemeClr val="accent3"/>
                </a:solidFill>
                <a:latin typeface="Segoe UI" panose="020B0502040204020203" pitchFamily="34" charset="0"/>
                <a:cs typeface="Segoe UI" panose="020B0502040204020203" pitchFamily="34" charset="0"/>
              </a:defRPr>
            </a:lvl3pPr>
            <a:lvl4pPr>
              <a:defRPr sz="1467" b="1" spc="400">
                <a:solidFill>
                  <a:schemeClr val="accent3"/>
                </a:solidFill>
                <a:latin typeface="Segoe UI" panose="020B0502040204020203" pitchFamily="34" charset="0"/>
                <a:cs typeface="Segoe UI" panose="020B0502040204020203" pitchFamily="34" charset="0"/>
              </a:defRPr>
            </a:lvl4pPr>
            <a:lvl5pPr>
              <a:defRPr sz="1467" b="1" spc="400">
                <a:solidFill>
                  <a:schemeClr val="accent3"/>
                </a:solidFill>
                <a:latin typeface="Segoe UI" panose="020B0502040204020203" pitchFamily="34" charset="0"/>
                <a:cs typeface="Segoe UI" panose="020B0502040204020203" pitchFamily="34" charset="0"/>
              </a:defRPr>
            </a:lvl5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5C5EA9B4-F2B4-F443-B881-94DDB6805141}"/>
              </a:ext>
            </a:extLst>
          </p:cNvPr>
          <p:cNvCxnSpPr>
            <a:cxnSpLocks/>
          </p:cNvCxnSpPr>
          <p:nvPr userDrawn="1"/>
        </p:nvCxnSpPr>
        <p:spPr>
          <a:xfrm flipH="1">
            <a:off x="6705600" y="482600"/>
            <a:ext cx="54864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Content Placeholder 10">
            <a:extLst>
              <a:ext uri="{FF2B5EF4-FFF2-40B4-BE49-F238E27FC236}">
                <a16:creationId xmlns:a16="http://schemas.microsoft.com/office/drawing/2014/main" id="{3B7713D7-F9A3-DA4E-AC31-CDB8C2204BAB}"/>
              </a:ext>
            </a:extLst>
          </p:cNvPr>
          <p:cNvSpPr>
            <a:spLocks noGrp="1"/>
          </p:cNvSpPr>
          <p:nvPr>
            <p:ph sz="quarter" idx="15" hasCustomPrompt="1"/>
          </p:nvPr>
        </p:nvSpPr>
        <p:spPr>
          <a:xfrm>
            <a:off x="11506201" y="6192009"/>
            <a:ext cx="508000" cy="304800"/>
          </a:xfrm>
        </p:spPr>
        <p:txBody>
          <a:bodyPr vert="horz" lIns="0" tIns="0" rIns="0" bIns="0" rtlCol="0">
            <a:noAutofit/>
          </a:bodyPr>
          <a:lstStyle>
            <a:lvl1pPr marL="0" indent="0" algn="ctr">
              <a:buNone/>
              <a:defRPr lang="en-US" sz="1867" b="1" i="0" spc="0" dirty="0" smtClean="0">
                <a:solidFill>
                  <a:schemeClr val="bg1"/>
                </a:solidFill>
                <a:latin typeface="Segoe UI" panose="020B0502040204020203" pitchFamily="34" charset="0"/>
                <a:cs typeface="Segoe UI" panose="020B0502040204020203" pitchFamily="34" charset="0"/>
              </a:defRPr>
            </a:lvl1pPr>
            <a:lvl2pPr>
              <a:defRPr lang="en-US" sz="1467" b="1" spc="400" dirty="0" smtClean="0">
                <a:solidFill>
                  <a:schemeClr val="accent3"/>
                </a:solidFill>
                <a:latin typeface="Segoe UI" panose="020B0502040204020203" pitchFamily="34" charset="0"/>
                <a:cs typeface="Segoe UI" panose="020B0502040204020203" pitchFamily="34" charset="0"/>
              </a:defRPr>
            </a:lvl2pPr>
            <a:lvl3pPr>
              <a:defRPr lang="en-US" sz="1467" b="1" spc="400" dirty="0" smtClean="0">
                <a:solidFill>
                  <a:schemeClr val="accent3"/>
                </a:solidFill>
                <a:latin typeface="Segoe UI" panose="020B0502040204020203" pitchFamily="34" charset="0"/>
                <a:cs typeface="Segoe UI" panose="020B0502040204020203" pitchFamily="34" charset="0"/>
              </a:defRPr>
            </a:lvl3pPr>
            <a:lvl4pPr>
              <a:defRPr lang="en-US" sz="1467" b="1" spc="400" dirty="0" smtClean="0">
                <a:solidFill>
                  <a:schemeClr val="accent3"/>
                </a:solidFill>
                <a:latin typeface="Segoe UI" panose="020B0502040204020203" pitchFamily="34" charset="0"/>
                <a:cs typeface="Segoe UI" panose="020B0502040204020203" pitchFamily="34" charset="0"/>
              </a:defRPr>
            </a:lvl4pPr>
            <a:lvl5pPr>
              <a:defRPr lang="en-BR" sz="1467" b="1" spc="400" dirty="0">
                <a:solidFill>
                  <a:schemeClr val="accent3"/>
                </a:solidFill>
                <a:latin typeface="Segoe UI" panose="020B0502040204020203" pitchFamily="34" charset="0"/>
                <a:cs typeface="Segoe UI" panose="020B0502040204020203" pitchFamily="34" charset="0"/>
              </a:defRPr>
            </a:lvl5pPr>
          </a:lstStyle>
          <a:p>
            <a:pPr marL="457170" marR="0" lvl="0" indent="-457170" algn="ctr" defTabSz="1219119" rtl="0" eaLnBrk="1" fontAlgn="auto" latinLnBrk="0" hangingPunct="1">
              <a:lnSpc>
                <a:spcPct val="100000"/>
              </a:lnSpc>
              <a:spcBef>
                <a:spcPct val="20000"/>
              </a:spcBef>
              <a:spcAft>
                <a:spcPts val="0"/>
              </a:spcAft>
              <a:buClrTx/>
              <a:buSzTx/>
              <a:buFont typeface="Arial" pitchFamily="34" charset="0"/>
              <a:buNone/>
              <a:tabLst/>
              <a:defRPr/>
            </a:pPr>
            <a:r>
              <a:rPr lang="en-US" dirty="0"/>
              <a:t>&lt;#&gt;</a:t>
            </a:r>
            <a:endParaRPr lang="en-BR" dirty="0"/>
          </a:p>
        </p:txBody>
      </p:sp>
    </p:spTree>
    <p:extLst>
      <p:ext uri="{BB962C8B-B14F-4D97-AF65-F5344CB8AC3E}">
        <p14:creationId xmlns:p14="http://schemas.microsoft.com/office/powerpoint/2010/main" val="604360933"/>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EA2F-7631-78BB-D07A-BCB9341EE1EF}"/>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46CFDBDF-3135-AF7A-EA92-E74F9A1405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Content Placeholder 3">
            <a:extLst>
              <a:ext uri="{FF2B5EF4-FFF2-40B4-BE49-F238E27FC236}">
                <a16:creationId xmlns:a16="http://schemas.microsoft.com/office/drawing/2014/main" id="{A878105F-2EAC-0808-5042-066A639B48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Date Placeholder 4">
            <a:extLst>
              <a:ext uri="{FF2B5EF4-FFF2-40B4-BE49-F238E27FC236}">
                <a16:creationId xmlns:a16="http://schemas.microsoft.com/office/drawing/2014/main" id="{37CE1403-9124-2946-2AC7-A7514A883AC7}"/>
              </a:ext>
            </a:extLst>
          </p:cNvPr>
          <p:cNvSpPr>
            <a:spLocks noGrp="1"/>
          </p:cNvSpPr>
          <p:nvPr>
            <p:ph type="dt" sz="half" idx="10"/>
          </p:nvPr>
        </p:nvSpPr>
        <p:spPr/>
        <p:txBody>
          <a:bodyPr/>
          <a:lstStyle/>
          <a:p>
            <a:fld id="{14F96FE2-9E77-4834-9C6B-212E1056298F}" type="datetimeFigureOut">
              <a:rPr lang="en-US" smtClean="0"/>
              <a:t>7/29/2023</a:t>
            </a:fld>
            <a:endParaRPr lang="en-US" dirty="0"/>
          </a:p>
        </p:txBody>
      </p:sp>
      <p:sp>
        <p:nvSpPr>
          <p:cNvPr id="6" name="Footer Placeholder 5">
            <a:extLst>
              <a:ext uri="{FF2B5EF4-FFF2-40B4-BE49-F238E27FC236}">
                <a16:creationId xmlns:a16="http://schemas.microsoft.com/office/drawing/2014/main" id="{8A1123BE-1BA9-F4F0-F7C0-35DA5D8C4A9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4F8DD89-F635-64BD-4A07-E55783C08BD6}"/>
              </a:ext>
            </a:extLst>
          </p:cNvPr>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214049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736DC-BD6D-7D7C-EC08-E4BC35C12B01}"/>
              </a:ext>
            </a:extLst>
          </p:cNvPr>
          <p:cNvSpPr>
            <a:spLocks noGrp="1"/>
          </p:cNvSpPr>
          <p:nvPr>
            <p:ph type="title"/>
          </p:nvPr>
        </p:nvSpPr>
        <p:spPr>
          <a:xfrm>
            <a:off x="839788" y="365125"/>
            <a:ext cx="10515600" cy="1325563"/>
          </a:xfrm>
        </p:spPr>
        <p:txBody>
          <a:bodyPr/>
          <a:lstStyle/>
          <a:p>
            <a:r>
              <a:rPr lang="en-US"/>
              <a:t>Click to edit Master title style</a:t>
            </a:r>
            <a:endParaRPr lang="en-KE"/>
          </a:p>
        </p:txBody>
      </p:sp>
      <p:sp>
        <p:nvSpPr>
          <p:cNvPr id="3" name="Text Placeholder 2">
            <a:extLst>
              <a:ext uri="{FF2B5EF4-FFF2-40B4-BE49-F238E27FC236}">
                <a16:creationId xmlns:a16="http://schemas.microsoft.com/office/drawing/2014/main" id="{1D98E96B-BCCF-43AE-C563-2ABB1BF5B4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533984-CD30-F20B-B77B-3271329C36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Text Placeholder 4">
            <a:extLst>
              <a:ext uri="{FF2B5EF4-FFF2-40B4-BE49-F238E27FC236}">
                <a16:creationId xmlns:a16="http://schemas.microsoft.com/office/drawing/2014/main" id="{E4737432-49D8-EB63-F780-C4523E9A48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ADDADE-A5EA-5766-5ACE-552837C91C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7" name="Date Placeholder 6">
            <a:extLst>
              <a:ext uri="{FF2B5EF4-FFF2-40B4-BE49-F238E27FC236}">
                <a16:creationId xmlns:a16="http://schemas.microsoft.com/office/drawing/2014/main" id="{9B6EDADC-FAD3-A552-AB0E-A536F0D9FB72}"/>
              </a:ext>
            </a:extLst>
          </p:cNvPr>
          <p:cNvSpPr>
            <a:spLocks noGrp="1"/>
          </p:cNvSpPr>
          <p:nvPr>
            <p:ph type="dt" sz="half" idx="10"/>
          </p:nvPr>
        </p:nvSpPr>
        <p:spPr/>
        <p:txBody>
          <a:bodyPr/>
          <a:lstStyle/>
          <a:p>
            <a:fld id="{14F96FE2-9E77-4834-9C6B-212E1056298F}" type="datetimeFigureOut">
              <a:rPr lang="en-US" smtClean="0"/>
              <a:t>7/29/2023</a:t>
            </a:fld>
            <a:endParaRPr lang="en-US" dirty="0"/>
          </a:p>
        </p:txBody>
      </p:sp>
      <p:sp>
        <p:nvSpPr>
          <p:cNvPr id="8" name="Footer Placeholder 7">
            <a:extLst>
              <a:ext uri="{FF2B5EF4-FFF2-40B4-BE49-F238E27FC236}">
                <a16:creationId xmlns:a16="http://schemas.microsoft.com/office/drawing/2014/main" id="{2622FB79-9BCB-1FFF-79BC-E9B9E49B18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ADB7983-1779-45A6-1C3C-4A486D789232}"/>
              </a:ext>
            </a:extLst>
          </p:cNvPr>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410702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95FFB-C435-66B0-63AC-32923E481478}"/>
              </a:ext>
            </a:extLst>
          </p:cNvPr>
          <p:cNvSpPr>
            <a:spLocks noGrp="1"/>
          </p:cNvSpPr>
          <p:nvPr>
            <p:ph type="title"/>
          </p:nvPr>
        </p:nvSpPr>
        <p:spPr/>
        <p:txBody>
          <a:bodyPr/>
          <a:lstStyle/>
          <a:p>
            <a:r>
              <a:rPr lang="en-US"/>
              <a:t>Click to edit Master title style</a:t>
            </a:r>
            <a:endParaRPr lang="en-KE"/>
          </a:p>
        </p:txBody>
      </p:sp>
      <p:sp>
        <p:nvSpPr>
          <p:cNvPr id="3" name="Date Placeholder 2">
            <a:extLst>
              <a:ext uri="{FF2B5EF4-FFF2-40B4-BE49-F238E27FC236}">
                <a16:creationId xmlns:a16="http://schemas.microsoft.com/office/drawing/2014/main" id="{DD859AE5-649D-BB25-2A1E-8CAAF8EA8DF9}"/>
              </a:ext>
            </a:extLst>
          </p:cNvPr>
          <p:cNvSpPr>
            <a:spLocks noGrp="1"/>
          </p:cNvSpPr>
          <p:nvPr>
            <p:ph type="dt" sz="half" idx="10"/>
          </p:nvPr>
        </p:nvSpPr>
        <p:spPr/>
        <p:txBody>
          <a:bodyPr/>
          <a:lstStyle/>
          <a:p>
            <a:fld id="{14F96FE2-9E77-4834-9C6B-212E1056298F}" type="datetimeFigureOut">
              <a:rPr lang="en-US" smtClean="0"/>
              <a:t>7/29/2023</a:t>
            </a:fld>
            <a:endParaRPr lang="en-US" dirty="0"/>
          </a:p>
        </p:txBody>
      </p:sp>
      <p:sp>
        <p:nvSpPr>
          <p:cNvPr id="4" name="Footer Placeholder 3">
            <a:extLst>
              <a:ext uri="{FF2B5EF4-FFF2-40B4-BE49-F238E27FC236}">
                <a16:creationId xmlns:a16="http://schemas.microsoft.com/office/drawing/2014/main" id="{608FA59C-29B7-D321-C7D2-8CB186E719F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8BF4D36-600A-242F-50A7-14A0C3D0AC04}"/>
              </a:ext>
            </a:extLst>
          </p:cNvPr>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820047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FB20C1-E710-A660-8DF5-6EB05437F43C}"/>
              </a:ext>
            </a:extLst>
          </p:cNvPr>
          <p:cNvSpPr>
            <a:spLocks noGrp="1"/>
          </p:cNvSpPr>
          <p:nvPr>
            <p:ph type="dt" sz="half" idx="10"/>
          </p:nvPr>
        </p:nvSpPr>
        <p:spPr/>
        <p:txBody>
          <a:bodyPr/>
          <a:lstStyle/>
          <a:p>
            <a:fld id="{14F96FE2-9E77-4834-9C6B-212E1056298F}" type="datetimeFigureOut">
              <a:rPr lang="en-US" smtClean="0"/>
              <a:t>7/29/2023</a:t>
            </a:fld>
            <a:endParaRPr lang="en-US" dirty="0"/>
          </a:p>
        </p:txBody>
      </p:sp>
      <p:sp>
        <p:nvSpPr>
          <p:cNvPr id="3" name="Footer Placeholder 2">
            <a:extLst>
              <a:ext uri="{FF2B5EF4-FFF2-40B4-BE49-F238E27FC236}">
                <a16:creationId xmlns:a16="http://schemas.microsoft.com/office/drawing/2014/main" id="{365189B5-955F-6BFE-DA45-AC6D5913AEE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F428258-D507-6A53-24A3-00D47BC07204}"/>
              </a:ext>
            </a:extLst>
          </p:cNvPr>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132515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619EF-C59C-7D79-E6BD-6925C7CD5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Content Placeholder 2">
            <a:extLst>
              <a:ext uri="{FF2B5EF4-FFF2-40B4-BE49-F238E27FC236}">
                <a16:creationId xmlns:a16="http://schemas.microsoft.com/office/drawing/2014/main" id="{0306AACE-77EE-4D2F-9F0F-3B71701642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Text Placeholder 3">
            <a:extLst>
              <a:ext uri="{FF2B5EF4-FFF2-40B4-BE49-F238E27FC236}">
                <a16:creationId xmlns:a16="http://schemas.microsoft.com/office/drawing/2014/main" id="{AF87A487-F251-2AB9-581C-FEDD7A866E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BADA86-1813-624C-B4BA-201A4453B98F}"/>
              </a:ext>
            </a:extLst>
          </p:cNvPr>
          <p:cNvSpPr>
            <a:spLocks noGrp="1"/>
          </p:cNvSpPr>
          <p:nvPr>
            <p:ph type="dt" sz="half" idx="10"/>
          </p:nvPr>
        </p:nvSpPr>
        <p:spPr/>
        <p:txBody>
          <a:bodyPr/>
          <a:lstStyle/>
          <a:p>
            <a:fld id="{14F96FE2-9E77-4834-9C6B-212E1056298F}" type="datetimeFigureOut">
              <a:rPr lang="en-US" smtClean="0"/>
              <a:t>7/29/2023</a:t>
            </a:fld>
            <a:endParaRPr lang="en-US" dirty="0"/>
          </a:p>
        </p:txBody>
      </p:sp>
      <p:sp>
        <p:nvSpPr>
          <p:cNvPr id="6" name="Footer Placeholder 5">
            <a:extLst>
              <a:ext uri="{FF2B5EF4-FFF2-40B4-BE49-F238E27FC236}">
                <a16:creationId xmlns:a16="http://schemas.microsoft.com/office/drawing/2014/main" id="{BAD832EE-A67E-63CF-984E-F5305EB1F7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85AB63A-A116-83EE-7402-F80FD6E4579E}"/>
              </a:ext>
            </a:extLst>
          </p:cNvPr>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886878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0392-C200-257B-6D3B-659AF49300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Picture Placeholder 2">
            <a:extLst>
              <a:ext uri="{FF2B5EF4-FFF2-40B4-BE49-F238E27FC236}">
                <a16:creationId xmlns:a16="http://schemas.microsoft.com/office/drawing/2014/main" id="{11843A77-8E08-8155-A4EB-5093AED546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E"/>
          </a:p>
        </p:txBody>
      </p:sp>
      <p:sp>
        <p:nvSpPr>
          <p:cNvPr id="4" name="Text Placeholder 3">
            <a:extLst>
              <a:ext uri="{FF2B5EF4-FFF2-40B4-BE49-F238E27FC236}">
                <a16:creationId xmlns:a16="http://schemas.microsoft.com/office/drawing/2014/main" id="{50401C59-43DB-0E27-1998-115969E35B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89BF8F-DD61-C1E5-171F-01390921310E}"/>
              </a:ext>
            </a:extLst>
          </p:cNvPr>
          <p:cNvSpPr>
            <a:spLocks noGrp="1"/>
          </p:cNvSpPr>
          <p:nvPr>
            <p:ph type="dt" sz="half" idx="10"/>
          </p:nvPr>
        </p:nvSpPr>
        <p:spPr/>
        <p:txBody>
          <a:bodyPr/>
          <a:lstStyle/>
          <a:p>
            <a:fld id="{14F96FE2-9E77-4834-9C6B-212E1056298F}" type="datetimeFigureOut">
              <a:rPr lang="en-US" smtClean="0"/>
              <a:t>7/29/2023</a:t>
            </a:fld>
            <a:endParaRPr lang="en-US" dirty="0"/>
          </a:p>
        </p:txBody>
      </p:sp>
      <p:sp>
        <p:nvSpPr>
          <p:cNvPr id="6" name="Footer Placeholder 5">
            <a:extLst>
              <a:ext uri="{FF2B5EF4-FFF2-40B4-BE49-F238E27FC236}">
                <a16:creationId xmlns:a16="http://schemas.microsoft.com/office/drawing/2014/main" id="{95419A1A-3650-B648-9E71-6CF34DD9F86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CA612CD-90CC-4360-034B-7EF422256ED8}"/>
              </a:ext>
            </a:extLst>
          </p:cNvPr>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805582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93BAC0-5245-3F13-F74B-2958773293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E"/>
          </a:p>
        </p:txBody>
      </p:sp>
      <p:sp>
        <p:nvSpPr>
          <p:cNvPr id="3" name="Text Placeholder 2">
            <a:extLst>
              <a:ext uri="{FF2B5EF4-FFF2-40B4-BE49-F238E27FC236}">
                <a16:creationId xmlns:a16="http://schemas.microsoft.com/office/drawing/2014/main" id="{36E74062-A432-99A2-8D84-EC0315F5E7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196FA2E4-5DC3-1739-E9EB-0A737D037A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7/29/2023</a:t>
            </a:fld>
            <a:endParaRPr lang="en-US" dirty="0"/>
          </a:p>
        </p:txBody>
      </p:sp>
      <p:sp>
        <p:nvSpPr>
          <p:cNvPr id="5" name="Footer Placeholder 4">
            <a:extLst>
              <a:ext uri="{FF2B5EF4-FFF2-40B4-BE49-F238E27FC236}">
                <a16:creationId xmlns:a16="http://schemas.microsoft.com/office/drawing/2014/main" id="{CF0BB3CD-76DF-5CFC-A3C5-19A8DBE6D8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499767E-4F7D-956F-CC81-2941CDDC7B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426524375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684" r:id="rId12"/>
    <p:sldLayoutId id="2147483699" r:id="rId13"/>
    <p:sldLayoutId id="2147483715" r:id="rId14"/>
    <p:sldLayoutId id="2147483720" r:id="rId15"/>
    <p:sldLayoutId id="2147483721" r:id="rId16"/>
    <p:sldLayoutId id="2147483722" r:id="rId17"/>
    <p:sldLayoutId id="2147483727" r:id="rId18"/>
    <p:sldLayoutId id="2147483713"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7/29/2023</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03158836"/>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91" r:id="rId12"/>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image" Target="../media/image56.png"/><Relationship Id="rId1" Type="http://schemas.openxmlformats.org/officeDocument/2006/relationships/slideLayout" Target="../slideLayouts/slideLayout26.xml"/><Relationship Id="rId6" Type="http://schemas.openxmlformats.org/officeDocument/2006/relationships/image" Target="../media/image60.jpeg"/><Relationship Id="rId11" Type="http://schemas.openxmlformats.org/officeDocument/2006/relationships/image" Target="../media/image64.png"/><Relationship Id="rId5" Type="http://schemas.openxmlformats.org/officeDocument/2006/relationships/image" Target="../media/image59.jpeg"/><Relationship Id="rId10" Type="http://schemas.openxmlformats.org/officeDocument/2006/relationships/image" Target="../media/image3.png"/><Relationship Id="rId4" Type="http://schemas.openxmlformats.org/officeDocument/2006/relationships/image" Target="../media/image58.jpeg"/><Relationship Id="rId9" Type="http://schemas.openxmlformats.org/officeDocument/2006/relationships/image" Target="../media/image6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9947" y="514144"/>
            <a:ext cx="5466073" cy="1957513"/>
          </a:xfrm>
          <a:custGeom>
            <a:avLst/>
            <a:gdLst/>
            <a:ahLst/>
            <a:cxnLst/>
            <a:rect l="l" t="t" r="r" b="b"/>
            <a:pathLst>
              <a:path w="12993464" h="2102579">
                <a:moveTo>
                  <a:pt x="0" y="0"/>
                </a:moveTo>
                <a:lnTo>
                  <a:pt x="12993465" y="0"/>
                </a:lnTo>
                <a:lnTo>
                  <a:pt x="12993465" y="2102578"/>
                </a:lnTo>
                <a:lnTo>
                  <a:pt x="0" y="2102578"/>
                </a:lnTo>
                <a:lnTo>
                  <a:pt x="0" y="0"/>
                </a:lnTo>
                <a:close/>
              </a:path>
            </a:pathLst>
          </a:custGeom>
          <a:blipFill>
            <a:blip r:embed="rId2">
              <a:alphaModFix amt="69000"/>
              <a:extLst>
                <a:ext uri="{96DAC541-7B7A-43D3-8B79-37D633B846F1}">
                  <asvg:svgBlip xmlns:asvg="http://schemas.microsoft.com/office/drawing/2016/SVG/main" r:embed="rId3"/>
                </a:ext>
              </a:extLst>
            </a:blip>
            <a:stretch>
              <a:fillRect/>
            </a:stretch>
          </a:blipFill>
        </p:spPr>
        <p:txBody>
          <a:bodyPr/>
          <a:lstStyle/>
          <a:p>
            <a:pPr defTabSz="609630"/>
            <a:endParaRPr lang="en-KE" sz="1200">
              <a:solidFill>
                <a:prstClr val="black"/>
              </a:solidFill>
              <a:latin typeface="Calibri"/>
            </a:endParaRPr>
          </a:p>
        </p:txBody>
      </p:sp>
      <p:grpSp>
        <p:nvGrpSpPr>
          <p:cNvPr id="3" name="Group 3"/>
          <p:cNvGrpSpPr/>
          <p:nvPr/>
        </p:nvGrpSpPr>
        <p:grpSpPr>
          <a:xfrm>
            <a:off x="0" y="-123825"/>
            <a:ext cx="361068" cy="6858000"/>
            <a:chOff x="0" y="0"/>
            <a:chExt cx="157867" cy="2998468"/>
          </a:xfrm>
        </p:grpSpPr>
        <p:sp>
          <p:nvSpPr>
            <p:cNvPr id="4" name="Freeform 4"/>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C0D6E1"/>
            </a:solidFill>
          </p:spPr>
          <p:txBody>
            <a:bodyPr/>
            <a:lstStyle/>
            <a:p>
              <a:pPr defTabSz="609630"/>
              <a:endParaRPr lang="en-KE" sz="1200">
                <a:solidFill>
                  <a:prstClr val="black"/>
                </a:solidFill>
                <a:latin typeface="Calibri"/>
              </a:endParaRPr>
            </a:p>
          </p:txBody>
        </p:sp>
      </p:grpSp>
      <p:sp>
        <p:nvSpPr>
          <p:cNvPr id="5" name="Freeform 5"/>
          <p:cNvSpPr/>
          <p:nvPr/>
        </p:nvSpPr>
        <p:spPr>
          <a:xfrm>
            <a:off x="5638212" y="333720"/>
            <a:ext cx="5246355" cy="1202290"/>
          </a:xfrm>
          <a:custGeom>
            <a:avLst/>
            <a:gdLst/>
            <a:ahLst/>
            <a:cxnLst/>
            <a:rect l="l" t="t" r="r" b="b"/>
            <a:pathLst>
              <a:path w="7869533" h="1803435">
                <a:moveTo>
                  <a:pt x="0" y="0"/>
                </a:moveTo>
                <a:lnTo>
                  <a:pt x="7869533" y="0"/>
                </a:lnTo>
                <a:lnTo>
                  <a:pt x="7869533" y="1803435"/>
                </a:lnTo>
                <a:lnTo>
                  <a:pt x="0" y="1803435"/>
                </a:lnTo>
                <a:lnTo>
                  <a:pt x="0" y="0"/>
                </a:lnTo>
                <a:close/>
              </a:path>
            </a:pathLst>
          </a:custGeom>
          <a:blipFill>
            <a:blip r:embed="rId4"/>
            <a:stretch>
              <a:fillRect/>
            </a:stretch>
          </a:blipFill>
        </p:spPr>
        <p:txBody>
          <a:bodyPr/>
          <a:lstStyle/>
          <a:p>
            <a:pPr defTabSz="609630"/>
            <a:endParaRPr lang="en-KE" sz="1200">
              <a:solidFill>
                <a:prstClr val="black"/>
              </a:solidFill>
              <a:latin typeface="Calibri"/>
            </a:endParaRPr>
          </a:p>
        </p:txBody>
      </p:sp>
      <p:sp>
        <p:nvSpPr>
          <p:cNvPr id="6" name="Freeform 6"/>
          <p:cNvSpPr/>
          <p:nvPr/>
        </p:nvSpPr>
        <p:spPr>
          <a:xfrm>
            <a:off x="931585" y="685801"/>
            <a:ext cx="3163427" cy="1771519"/>
          </a:xfrm>
          <a:custGeom>
            <a:avLst/>
            <a:gdLst/>
            <a:ahLst/>
            <a:cxnLst/>
            <a:rect l="l" t="t" r="r" b="b"/>
            <a:pathLst>
              <a:path w="4745141" h="2657279">
                <a:moveTo>
                  <a:pt x="0" y="0"/>
                </a:moveTo>
                <a:lnTo>
                  <a:pt x="4745141" y="0"/>
                </a:lnTo>
                <a:lnTo>
                  <a:pt x="4745141" y="2657279"/>
                </a:lnTo>
                <a:lnTo>
                  <a:pt x="0" y="26572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609630"/>
            <a:endParaRPr lang="en-KE" sz="1200">
              <a:solidFill>
                <a:prstClr val="black"/>
              </a:solidFill>
              <a:latin typeface="Calibri"/>
            </a:endParaRPr>
          </a:p>
        </p:txBody>
      </p:sp>
      <p:sp>
        <p:nvSpPr>
          <p:cNvPr id="7" name="Freeform 7"/>
          <p:cNvSpPr/>
          <p:nvPr/>
        </p:nvSpPr>
        <p:spPr>
          <a:xfrm>
            <a:off x="6323162" y="2933989"/>
            <a:ext cx="5868838" cy="3924011"/>
          </a:xfrm>
          <a:custGeom>
            <a:avLst/>
            <a:gdLst/>
            <a:ahLst/>
            <a:cxnLst/>
            <a:rect l="l" t="t" r="r" b="b"/>
            <a:pathLst>
              <a:path w="10811699" h="6959155">
                <a:moveTo>
                  <a:pt x="0" y="0"/>
                </a:moveTo>
                <a:lnTo>
                  <a:pt x="10811700" y="0"/>
                </a:lnTo>
                <a:lnTo>
                  <a:pt x="10811700" y="6959155"/>
                </a:lnTo>
                <a:lnTo>
                  <a:pt x="0" y="6959155"/>
                </a:lnTo>
                <a:lnTo>
                  <a:pt x="0" y="0"/>
                </a:lnTo>
                <a:close/>
              </a:path>
            </a:pathLst>
          </a:custGeom>
          <a:blipFill>
            <a:blip r:embed="rId7"/>
            <a:stretch>
              <a:fillRect r="-1631"/>
            </a:stretch>
          </a:blipFill>
        </p:spPr>
        <p:txBody>
          <a:bodyPr/>
          <a:lstStyle/>
          <a:p>
            <a:pPr defTabSz="609630"/>
            <a:endParaRPr lang="en-KE" sz="1200">
              <a:solidFill>
                <a:prstClr val="black"/>
              </a:solidFill>
              <a:latin typeface="Calibri"/>
            </a:endParaRPr>
          </a:p>
        </p:txBody>
      </p:sp>
      <p:sp>
        <p:nvSpPr>
          <p:cNvPr id="8" name="TextBox 8"/>
          <p:cNvSpPr txBox="1"/>
          <p:nvPr/>
        </p:nvSpPr>
        <p:spPr>
          <a:xfrm>
            <a:off x="666565" y="2788350"/>
            <a:ext cx="9093071" cy="3000886"/>
          </a:xfrm>
          <a:prstGeom prst="rect">
            <a:avLst/>
          </a:prstGeom>
        </p:spPr>
        <p:txBody>
          <a:bodyPr wrap="square" lIns="0" tIns="0" rIns="0" bIns="0" rtlCol="0" anchor="t">
            <a:spAutoFit/>
          </a:bodyPr>
          <a:lstStyle/>
          <a:p>
            <a:pPr defTabSz="609630">
              <a:lnSpc>
                <a:spcPts val="3880"/>
              </a:lnSpc>
            </a:pPr>
            <a:r>
              <a:rPr lang="en-US" sz="3695" b="1" spc="369" dirty="0">
                <a:solidFill>
                  <a:srgbClr val="EF3530"/>
                </a:solidFill>
                <a:latin typeface="Archivo Black"/>
              </a:rPr>
              <a:t>ANALYSING, FORECASTING &amp; PREDICTING FINANCIAL TRENDS</a:t>
            </a:r>
            <a:endParaRPr lang="en-US" sz="3695" b="1" i="1" spc="369" dirty="0">
              <a:solidFill>
                <a:srgbClr val="EF3530"/>
              </a:solidFill>
              <a:latin typeface="Archivo Black"/>
            </a:endParaRPr>
          </a:p>
          <a:p>
            <a:pPr defTabSz="609630">
              <a:lnSpc>
                <a:spcPts val="3880"/>
              </a:lnSpc>
            </a:pPr>
            <a:endParaRPr lang="en-US" sz="3695" b="1" spc="369" dirty="0">
              <a:solidFill>
                <a:srgbClr val="EF3530"/>
              </a:solidFill>
              <a:latin typeface="Archivo Black"/>
            </a:endParaRPr>
          </a:p>
          <a:p>
            <a:pPr defTabSz="609630">
              <a:lnSpc>
                <a:spcPts val="3880"/>
              </a:lnSpc>
            </a:pPr>
            <a:endParaRPr lang="en-US" sz="3695" b="1" spc="369" dirty="0">
              <a:solidFill>
                <a:srgbClr val="EF3530"/>
              </a:solidFill>
              <a:latin typeface="Archivo Black"/>
            </a:endParaRPr>
          </a:p>
          <a:p>
            <a:pPr defTabSz="609630">
              <a:lnSpc>
                <a:spcPts val="3880"/>
              </a:lnSpc>
            </a:pPr>
            <a:endParaRPr lang="en-US" sz="3695" b="1" spc="369" dirty="0">
              <a:solidFill>
                <a:srgbClr val="EF3530"/>
              </a:solidFill>
              <a:latin typeface="Archivo Black"/>
            </a:endParaRPr>
          </a:p>
          <a:p>
            <a:pPr defTabSz="609630">
              <a:lnSpc>
                <a:spcPts val="3880"/>
              </a:lnSpc>
            </a:pPr>
            <a:r>
              <a:rPr lang="en-US" sz="3695" b="1" spc="369" dirty="0">
                <a:latin typeface="Archivo Black"/>
              </a:rPr>
              <a:t>TIME SERIES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523C1D-93F1-8478-28DE-BEE3E74EAC90}"/>
              </a:ext>
            </a:extLst>
          </p:cNvPr>
          <p:cNvSpPr txBox="1"/>
          <p:nvPr/>
        </p:nvSpPr>
        <p:spPr>
          <a:xfrm>
            <a:off x="323272" y="193964"/>
            <a:ext cx="8063345" cy="523220"/>
          </a:xfrm>
          <a:prstGeom prst="rect">
            <a:avLst/>
          </a:prstGeom>
          <a:noFill/>
        </p:spPr>
        <p:txBody>
          <a:bodyPr wrap="square" rtlCol="0">
            <a:spAutoFit/>
          </a:bodyPr>
          <a:lstStyle/>
          <a:p>
            <a:r>
              <a:rPr lang="en-US" sz="2800" b="1" dirty="0">
                <a:solidFill>
                  <a:srgbClr val="00B050"/>
                </a:solidFill>
                <a:latin typeface="Archivo Black"/>
              </a:rPr>
              <a:t>Terminologies: </a:t>
            </a:r>
            <a:r>
              <a:rPr lang="en-US" sz="2800" i="1" dirty="0">
                <a:solidFill>
                  <a:srgbClr val="00B050"/>
                </a:solidFill>
                <a:latin typeface="Archivo Black"/>
              </a:rPr>
              <a:t>cont’d</a:t>
            </a:r>
            <a:endParaRPr lang="en-KE" sz="2800" i="1" dirty="0">
              <a:solidFill>
                <a:srgbClr val="00B050"/>
              </a:solidFill>
              <a:latin typeface="Archivo Black"/>
            </a:endParaRPr>
          </a:p>
        </p:txBody>
      </p:sp>
      <p:cxnSp>
        <p:nvCxnSpPr>
          <p:cNvPr id="5" name="Straight Connector 4">
            <a:extLst>
              <a:ext uri="{FF2B5EF4-FFF2-40B4-BE49-F238E27FC236}">
                <a16:creationId xmlns:a16="http://schemas.microsoft.com/office/drawing/2014/main" id="{A6091887-A206-2547-14B8-1DCB123DE8B6}"/>
              </a:ext>
            </a:extLst>
          </p:cNvPr>
          <p:cNvCxnSpPr/>
          <p:nvPr/>
        </p:nvCxnSpPr>
        <p:spPr>
          <a:xfrm>
            <a:off x="323272" y="785091"/>
            <a:ext cx="1159163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A1563F-7521-C99A-5E49-3177E9766C11}"/>
              </a:ext>
            </a:extLst>
          </p:cNvPr>
          <p:cNvCxnSpPr/>
          <p:nvPr/>
        </p:nvCxnSpPr>
        <p:spPr>
          <a:xfrm>
            <a:off x="521854" y="6442364"/>
            <a:ext cx="1159163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20524AC-7D4C-12DA-E75D-DFD4FCA2832D}"/>
              </a:ext>
            </a:extLst>
          </p:cNvPr>
          <p:cNvPicPr>
            <a:picLocks noChangeAspect="1"/>
          </p:cNvPicPr>
          <p:nvPr/>
        </p:nvPicPr>
        <p:blipFill>
          <a:blip r:embed="rId2"/>
          <a:stretch>
            <a:fillRect/>
          </a:stretch>
        </p:blipFill>
        <p:spPr>
          <a:xfrm>
            <a:off x="323272" y="1566406"/>
            <a:ext cx="3420345" cy="3609975"/>
          </a:xfrm>
          <a:prstGeom prst="rect">
            <a:avLst/>
          </a:prstGeom>
        </p:spPr>
      </p:pic>
      <p:sp>
        <p:nvSpPr>
          <p:cNvPr id="10" name="TextBox 9">
            <a:extLst>
              <a:ext uri="{FF2B5EF4-FFF2-40B4-BE49-F238E27FC236}">
                <a16:creationId xmlns:a16="http://schemas.microsoft.com/office/drawing/2014/main" id="{7F82059C-9D75-055F-FC46-DE4C81E7EBE1}"/>
              </a:ext>
            </a:extLst>
          </p:cNvPr>
          <p:cNvSpPr txBox="1"/>
          <p:nvPr/>
        </p:nvSpPr>
        <p:spPr>
          <a:xfrm>
            <a:off x="1006764" y="5357091"/>
            <a:ext cx="2238562" cy="369332"/>
          </a:xfrm>
          <a:prstGeom prst="rect">
            <a:avLst/>
          </a:prstGeom>
          <a:noFill/>
        </p:spPr>
        <p:txBody>
          <a:bodyPr wrap="none" rtlCol="0">
            <a:spAutoFit/>
          </a:bodyPr>
          <a:lstStyle/>
          <a:p>
            <a:r>
              <a:rPr lang="en-US" b="1" dirty="0">
                <a:solidFill>
                  <a:srgbClr val="FF0000"/>
                </a:solidFill>
                <a:latin typeface="Archivo Black"/>
              </a:rPr>
              <a:t>MODEL OVERFITTING</a:t>
            </a:r>
            <a:endParaRPr lang="en-KE" b="1" dirty="0">
              <a:solidFill>
                <a:srgbClr val="FF0000"/>
              </a:solidFill>
              <a:latin typeface="Archivo Black"/>
            </a:endParaRPr>
          </a:p>
        </p:txBody>
      </p:sp>
      <p:sp>
        <p:nvSpPr>
          <p:cNvPr id="14" name="TextBox 13">
            <a:extLst>
              <a:ext uri="{FF2B5EF4-FFF2-40B4-BE49-F238E27FC236}">
                <a16:creationId xmlns:a16="http://schemas.microsoft.com/office/drawing/2014/main" id="{7CBF649E-35D1-5806-22EE-824010B07739}"/>
              </a:ext>
            </a:extLst>
          </p:cNvPr>
          <p:cNvSpPr txBox="1"/>
          <p:nvPr/>
        </p:nvSpPr>
        <p:spPr>
          <a:xfrm>
            <a:off x="521854" y="900428"/>
            <a:ext cx="11282219" cy="461665"/>
          </a:xfrm>
          <a:prstGeom prst="rect">
            <a:avLst/>
          </a:prstGeom>
          <a:noFill/>
        </p:spPr>
        <p:txBody>
          <a:bodyPr wrap="square">
            <a:spAutoFit/>
          </a:bodyPr>
          <a:lstStyle/>
          <a:p>
            <a:pPr algn="ctr"/>
            <a:r>
              <a:rPr lang="en-US" sz="2400" b="1" i="0" dirty="0">
                <a:solidFill>
                  <a:srgbClr val="242424"/>
                </a:solidFill>
                <a:effectLst/>
                <a:latin typeface="Archivo Black"/>
              </a:rPr>
              <a:t>The essence is to capture the dominant trend and fit our line within that trend. </a:t>
            </a:r>
            <a:endParaRPr lang="en-KE" sz="2400" b="1" dirty="0">
              <a:latin typeface="Archivo Black"/>
            </a:endParaRPr>
          </a:p>
        </p:txBody>
      </p:sp>
      <p:pic>
        <p:nvPicPr>
          <p:cNvPr id="15" name="Picture 14">
            <a:extLst>
              <a:ext uri="{FF2B5EF4-FFF2-40B4-BE49-F238E27FC236}">
                <a16:creationId xmlns:a16="http://schemas.microsoft.com/office/drawing/2014/main" id="{E18C005B-3A62-2A12-D9C9-0BA8BAACF3CE}"/>
              </a:ext>
            </a:extLst>
          </p:cNvPr>
          <p:cNvPicPr>
            <a:picLocks noChangeAspect="1"/>
          </p:cNvPicPr>
          <p:nvPr/>
        </p:nvPicPr>
        <p:blipFill>
          <a:blip r:embed="rId3"/>
          <a:stretch>
            <a:fillRect/>
          </a:stretch>
        </p:blipFill>
        <p:spPr>
          <a:xfrm>
            <a:off x="4391899" y="1600503"/>
            <a:ext cx="3445153" cy="3541780"/>
          </a:xfrm>
          <a:prstGeom prst="rect">
            <a:avLst/>
          </a:prstGeom>
        </p:spPr>
      </p:pic>
      <p:sp>
        <p:nvSpPr>
          <p:cNvPr id="16" name="TextBox 15">
            <a:extLst>
              <a:ext uri="{FF2B5EF4-FFF2-40B4-BE49-F238E27FC236}">
                <a16:creationId xmlns:a16="http://schemas.microsoft.com/office/drawing/2014/main" id="{C5D566B6-EBCF-BAB8-9807-042D29D1DB9C}"/>
              </a:ext>
            </a:extLst>
          </p:cNvPr>
          <p:cNvSpPr txBox="1"/>
          <p:nvPr/>
        </p:nvSpPr>
        <p:spPr>
          <a:xfrm>
            <a:off x="4963147" y="5357091"/>
            <a:ext cx="2399631" cy="369332"/>
          </a:xfrm>
          <a:prstGeom prst="rect">
            <a:avLst/>
          </a:prstGeom>
          <a:noFill/>
        </p:spPr>
        <p:txBody>
          <a:bodyPr wrap="none" rtlCol="0">
            <a:spAutoFit/>
          </a:bodyPr>
          <a:lstStyle/>
          <a:p>
            <a:r>
              <a:rPr lang="en-US" b="1" dirty="0">
                <a:solidFill>
                  <a:srgbClr val="00B050"/>
                </a:solidFill>
                <a:latin typeface="Archivo Black"/>
              </a:rPr>
              <a:t>MODEL UNDERFITTING</a:t>
            </a:r>
            <a:endParaRPr lang="en-KE" b="1" dirty="0">
              <a:solidFill>
                <a:srgbClr val="00B050"/>
              </a:solidFill>
              <a:latin typeface="Archivo Black"/>
            </a:endParaRPr>
          </a:p>
        </p:txBody>
      </p:sp>
      <p:pic>
        <p:nvPicPr>
          <p:cNvPr id="17" name="Picture 16">
            <a:extLst>
              <a:ext uri="{FF2B5EF4-FFF2-40B4-BE49-F238E27FC236}">
                <a16:creationId xmlns:a16="http://schemas.microsoft.com/office/drawing/2014/main" id="{51A7504D-931D-9A61-9B93-69CAC2EFE463}"/>
              </a:ext>
            </a:extLst>
          </p:cNvPr>
          <p:cNvPicPr>
            <a:picLocks noChangeAspect="1"/>
          </p:cNvPicPr>
          <p:nvPr/>
        </p:nvPicPr>
        <p:blipFill>
          <a:blip r:embed="rId4"/>
          <a:stretch>
            <a:fillRect/>
          </a:stretch>
        </p:blipFill>
        <p:spPr>
          <a:xfrm>
            <a:off x="8280397" y="1517548"/>
            <a:ext cx="3445153" cy="3571875"/>
          </a:xfrm>
          <a:prstGeom prst="rect">
            <a:avLst/>
          </a:prstGeom>
        </p:spPr>
      </p:pic>
      <p:sp>
        <p:nvSpPr>
          <p:cNvPr id="18" name="TextBox 17">
            <a:extLst>
              <a:ext uri="{FF2B5EF4-FFF2-40B4-BE49-F238E27FC236}">
                <a16:creationId xmlns:a16="http://schemas.microsoft.com/office/drawing/2014/main" id="{6AA50C42-CF01-FDB3-99D0-FBD30869BCC6}"/>
              </a:ext>
            </a:extLst>
          </p:cNvPr>
          <p:cNvSpPr txBox="1"/>
          <p:nvPr/>
        </p:nvSpPr>
        <p:spPr>
          <a:xfrm>
            <a:off x="9864438" y="5375564"/>
            <a:ext cx="978473" cy="369332"/>
          </a:xfrm>
          <a:prstGeom prst="rect">
            <a:avLst/>
          </a:prstGeom>
          <a:noFill/>
        </p:spPr>
        <p:txBody>
          <a:bodyPr wrap="none" rtlCol="0">
            <a:spAutoFit/>
          </a:bodyPr>
          <a:lstStyle/>
          <a:p>
            <a:r>
              <a:rPr lang="en-US" b="1" dirty="0">
                <a:latin typeface="Archivo Black"/>
              </a:rPr>
              <a:t>BEST FIT</a:t>
            </a:r>
            <a:endParaRPr lang="en-KE" b="1" dirty="0">
              <a:latin typeface="Archivo Black"/>
            </a:endParaRPr>
          </a:p>
        </p:txBody>
      </p:sp>
    </p:spTree>
    <p:extLst>
      <p:ext uri="{BB962C8B-B14F-4D97-AF65-F5344CB8AC3E}">
        <p14:creationId xmlns:p14="http://schemas.microsoft.com/office/powerpoint/2010/main" val="1333153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val 74">
            <a:extLst>
              <a:ext uri="{C183D7F6-B498-43B3-948B-1728B52AA6E4}">
                <adec:decorative xmlns:adec="http://schemas.microsoft.com/office/drawing/2017/decorative" val="1"/>
              </a:ext>
            </a:extLst>
          </p:cNvPr>
          <p:cNvSpPr/>
          <p:nvPr/>
        </p:nvSpPr>
        <p:spPr>
          <a:xfrm>
            <a:off x="9443776" y="2225546"/>
            <a:ext cx="2367224" cy="2367218"/>
          </a:xfrm>
          <a:prstGeom prst="ellipse">
            <a:avLst/>
          </a:prstGeom>
          <a:solidFill>
            <a:srgbClr val="66718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chivo Black"/>
            </a:endParaRPr>
          </a:p>
        </p:txBody>
      </p:sp>
      <p:sp>
        <p:nvSpPr>
          <p:cNvPr id="34" name="Rectangle 33">
            <a:extLst>
              <a:ext uri="{C183D7F6-B498-43B3-948B-1728B52AA6E4}">
                <adec:decorative xmlns:adec="http://schemas.microsoft.com/office/drawing/2017/decorative" val="1"/>
              </a:ext>
            </a:extLst>
          </p:cNvPr>
          <p:cNvSpPr/>
          <p:nvPr/>
        </p:nvSpPr>
        <p:spPr>
          <a:xfrm>
            <a:off x="0" y="3440290"/>
            <a:ext cx="11025188" cy="50668"/>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chivo Black"/>
            </a:endParaRPr>
          </a:p>
        </p:txBody>
      </p:sp>
      <p:sp>
        <p:nvSpPr>
          <p:cNvPr id="74" name="Oval 73">
            <a:extLst>
              <a:ext uri="{C183D7F6-B498-43B3-948B-1728B52AA6E4}">
                <adec:decorative xmlns:adec="http://schemas.microsoft.com/office/drawing/2017/decorative" val="1"/>
              </a:ext>
            </a:extLst>
          </p:cNvPr>
          <p:cNvSpPr/>
          <p:nvPr/>
        </p:nvSpPr>
        <p:spPr>
          <a:xfrm>
            <a:off x="9829561" y="2611330"/>
            <a:ext cx="1595654" cy="1595650"/>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chivo Black"/>
            </a:endParaRPr>
          </a:p>
        </p:txBody>
      </p:sp>
      <p:cxnSp>
        <p:nvCxnSpPr>
          <p:cNvPr id="67" name="Straight Connector 66">
            <a:extLst>
              <a:ext uri="{C183D7F6-B498-43B3-948B-1728B52AA6E4}">
                <adec:decorative xmlns:adec="http://schemas.microsoft.com/office/drawing/2017/decorative" val="1"/>
              </a:ext>
            </a:extLst>
          </p:cNvPr>
          <p:cNvCxnSpPr/>
          <p:nvPr/>
        </p:nvCxnSpPr>
        <p:spPr>
          <a:xfrm>
            <a:off x="8029776" y="3596184"/>
            <a:ext cx="0" cy="705734"/>
          </a:xfrm>
          <a:prstGeom prst="line">
            <a:avLst/>
          </a:prstGeom>
          <a:ln w="19050">
            <a:solidFill>
              <a:srgbClr val="43CDD9"/>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6954113" y="4721818"/>
            <a:ext cx="2151326" cy="646331"/>
          </a:xfrm>
          <a:prstGeom prst="rect">
            <a:avLst/>
          </a:prstGeom>
          <a:noFill/>
        </p:spPr>
        <p:txBody>
          <a:bodyPr wrap="square" lIns="0" tIns="0" rIns="0" bIns="0" rtlCol="0">
            <a:spAutoFit/>
          </a:bodyPr>
          <a:lstStyle/>
          <a:p>
            <a:pPr algn="ctr"/>
            <a:r>
              <a:rPr lang="en-US" sz="1400" dirty="0">
                <a:latin typeface="Archivo Black"/>
              </a:rPr>
              <a:t>Model Evaluation: MSE Score</a:t>
            </a:r>
          </a:p>
          <a:p>
            <a:pPr algn="ctr"/>
            <a:r>
              <a:rPr lang="en-US" sz="1400" dirty="0">
                <a:solidFill>
                  <a:srgbClr val="30353F"/>
                </a:solidFill>
                <a:latin typeface="Archivo Black"/>
              </a:rPr>
              <a:t>Model Prediction &amp; Forecasting</a:t>
            </a:r>
          </a:p>
        </p:txBody>
      </p:sp>
      <p:sp>
        <p:nvSpPr>
          <p:cNvPr id="71" name="TextBox 70"/>
          <p:cNvSpPr txBox="1"/>
          <p:nvPr/>
        </p:nvSpPr>
        <p:spPr>
          <a:xfrm>
            <a:off x="6907486" y="4412356"/>
            <a:ext cx="2244590" cy="276999"/>
          </a:xfrm>
          <a:prstGeom prst="rect">
            <a:avLst/>
          </a:prstGeom>
          <a:noFill/>
        </p:spPr>
        <p:txBody>
          <a:bodyPr wrap="none" lIns="0" tIns="0" rIns="0" bIns="0" rtlCol="0">
            <a:spAutoFit/>
          </a:bodyPr>
          <a:lstStyle/>
          <a:p>
            <a:pPr algn="ctr"/>
            <a:r>
              <a:rPr lang="en-US" b="1" dirty="0">
                <a:solidFill>
                  <a:srgbClr val="00B050"/>
                </a:solidFill>
                <a:latin typeface="Archivo Black"/>
              </a:rPr>
              <a:t>Evaluation &amp; Prediction</a:t>
            </a:r>
          </a:p>
        </p:txBody>
      </p:sp>
      <p:sp>
        <p:nvSpPr>
          <p:cNvPr id="73" name="Oval 72">
            <a:extLst>
              <a:ext uri="{C183D7F6-B498-43B3-948B-1728B52AA6E4}">
                <adec:decorative xmlns:adec="http://schemas.microsoft.com/office/drawing/2017/decorative" val="1"/>
              </a:ext>
            </a:extLst>
          </p:cNvPr>
          <p:cNvSpPr/>
          <p:nvPr/>
        </p:nvSpPr>
        <p:spPr>
          <a:xfrm>
            <a:off x="7714576" y="3174046"/>
            <a:ext cx="630400" cy="630398"/>
          </a:xfrm>
          <a:prstGeom prst="ellipse">
            <a:avLst/>
          </a:prstGeom>
          <a:solidFill>
            <a:srgbClr val="007A37"/>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chivo Black"/>
            </a:endParaRPr>
          </a:p>
        </p:txBody>
      </p:sp>
      <p:grpSp>
        <p:nvGrpSpPr>
          <p:cNvPr id="81" name="Group 80" descr="This is an icon of a calendar. "/>
          <p:cNvGrpSpPr/>
          <p:nvPr/>
        </p:nvGrpSpPr>
        <p:grpSpPr>
          <a:xfrm>
            <a:off x="7899149" y="3358618"/>
            <a:ext cx="261254" cy="261255"/>
            <a:chOff x="8208963" y="3762375"/>
            <a:chExt cx="306387" cy="306388"/>
          </a:xfrm>
        </p:grpSpPr>
        <p:sp>
          <p:nvSpPr>
            <p:cNvPr id="82" name="Freeform 27"/>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chivo Black"/>
              </a:endParaRPr>
            </a:p>
          </p:txBody>
        </p:sp>
        <p:sp>
          <p:nvSpPr>
            <p:cNvPr id="83" name="Freeform 28"/>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chivo Black"/>
              </a:endParaRPr>
            </a:p>
          </p:txBody>
        </p:sp>
        <p:sp>
          <p:nvSpPr>
            <p:cNvPr id="84" name="Freeform 29"/>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chivo Black"/>
              </a:endParaRPr>
            </a:p>
          </p:txBody>
        </p:sp>
        <p:sp>
          <p:nvSpPr>
            <p:cNvPr id="85" name="Freeform 30"/>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chivo Black"/>
              </a:endParaRPr>
            </a:p>
          </p:txBody>
        </p:sp>
      </p:grpSp>
      <p:sp>
        <p:nvSpPr>
          <p:cNvPr id="32" name="TextBox 31"/>
          <p:cNvSpPr txBox="1"/>
          <p:nvPr/>
        </p:nvSpPr>
        <p:spPr>
          <a:xfrm>
            <a:off x="-63375" y="1799312"/>
            <a:ext cx="3087231" cy="1077218"/>
          </a:xfrm>
          <a:prstGeom prst="rect">
            <a:avLst/>
          </a:prstGeom>
          <a:noFill/>
        </p:spPr>
        <p:txBody>
          <a:bodyPr wrap="square" lIns="0" tIns="0" rIns="0" bIns="0" rtlCol="0">
            <a:spAutoFit/>
          </a:bodyPr>
          <a:lstStyle/>
          <a:p>
            <a:pPr algn="ctr"/>
            <a:r>
              <a:rPr lang="en-US" sz="1400" dirty="0">
                <a:latin typeface="Archivo Black"/>
              </a:rPr>
              <a:t>What problem we trying to solve</a:t>
            </a:r>
          </a:p>
          <a:p>
            <a:pPr algn="ctr"/>
            <a:r>
              <a:rPr lang="en-US" sz="1400" dirty="0">
                <a:solidFill>
                  <a:srgbClr val="30353F"/>
                </a:solidFill>
                <a:latin typeface="Archivo Black"/>
              </a:rPr>
              <a:t>Stakeholders/Target Audience</a:t>
            </a:r>
          </a:p>
          <a:p>
            <a:pPr algn="ctr"/>
            <a:r>
              <a:rPr lang="en-US" sz="1400" dirty="0">
                <a:solidFill>
                  <a:srgbClr val="30353F"/>
                </a:solidFill>
                <a:latin typeface="Archivo Black"/>
              </a:rPr>
              <a:t>Expected Impact</a:t>
            </a:r>
          </a:p>
          <a:p>
            <a:pPr algn="ctr"/>
            <a:r>
              <a:rPr lang="en-US" sz="1400" dirty="0">
                <a:solidFill>
                  <a:srgbClr val="30353F"/>
                </a:solidFill>
                <a:latin typeface="Archivo Black"/>
              </a:rPr>
              <a:t>Project Motivation</a:t>
            </a:r>
          </a:p>
          <a:p>
            <a:pPr algn="ctr"/>
            <a:endParaRPr lang="en-US" sz="1400" dirty="0">
              <a:solidFill>
                <a:srgbClr val="30353F"/>
              </a:solidFill>
              <a:latin typeface="Archivo Black"/>
            </a:endParaRPr>
          </a:p>
        </p:txBody>
      </p:sp>
      <p:cxnSp>
        <p:nvCxnSpPr>
          <p:cNvPr id="29" name="Straight Connector 28">
            <a:extLst>
              <a:ext uri="{C183D7F6-B498-43B3-948B-1728B52AA6E4}">
                <adec:decorative xmlns:adec="http://schemas.microsoft.com/office/drawing/2017/decorative" val="1"/>
              </a:ext>
            </a:extLst>
          </p:cNvPr>
          <p:cNvCxnSpPr/>
          <p:nvPr/>
        </p:nvCxnSpPr>
        <p:spPr>
          <a:xfrm>
            <a:off x="1568345" y="2679815"/>
            <a:ext cx="0" cy="705734"/>
          </a:xfrm>
          <a:prstGeom prst="line">
            <a:avLst/>
          </a:prstGeom>
          <a:ln w="19050">
            <a:solidFill>
              <a:srgbClr val="30353F"/>
            </a:solidFill>
          </a:ln>
        </p:spPr>
        <p:style>
          <a:lnRef idx="1">
            <a:schemeClr val="accent1"/>
          </a:lnRef>
          <a:fillRef idx="0">
            <a:schemeClr val="accent1"/>
          </a:fillRef>
          <a:effectRef idx="0">
            <a:schemeClr val="accent1"/>
          </a:effectRef>
          <a:fontRef idx="minor">
            <a:schemeClr val="tx1"/>
          </a:fontRef>
        </p:style>
      </p:cxnSp>
      <p:sp>
        <p:nvSpPr>
          <p:cNvPr id="59" name="Oval 58">
            <a:extLst>
              <a:ext uri="{C183D7F6-B498-43B3-948B-1728B52AA6E4}">
                <adec:decorative xmlns:adec="http://schemas.microsoft.com/office/drawing/2017/decorative" val="1"/>
              </a:ext>
            </a:extLst>
          </p:cNvPr>
          <p:cNvSpPr/>
          <p:nvPr/>
        </p:nvSpPr>
        <p:spPr>
          <a:xfrm>
            <a:off x="1253145" y="3126479"/>
            <a:ext cx="630400" cy="630398"/>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chivo Black"/>
            </a:endParaRPr>
          </a:p>
        </p:txBody>
      </p:sp>
      <p:sp>
        <p:nvSpPr>
          <p:cNvPr id="51" name="TextBox 50"/>
          <p:cNvSpPr txBox="1"/>
          <p:nvPr/>
        </p:nvSpPr>
        <p:spPr>
          <a:xfrm>
            <a:off x="426818" y="1489851"/>
            <a:ext cx="2283062" cy="276999"/>
          </a:xfrm>
          <a:prstGeom prst="rect">
            <a:avLst/>
          </a:prstGeom>
          <a:noFill/>
        </p:spPr>
        <p:txBody>
          <a:bodyPr wrap="none" lIns="0" tIns="0" rIns="0" bIns="0" rtlCol="0">
            <a:spAutoFit/>
          </a:bodyPr>
          <a:lstStyle/>
          <a:p>
            <a:pPr algn="ctr"/>
            <a:r>
              <a:rPr lang="en-US" b="1" dirty="0">
                <a:solidFill>
                  <a:srgbClr val="30353F"/>
                </a:solidFill>
                <a:latin typeface="Archivo Black"/>
              </a:rPr>
              <a:t>Business Understanding</a:t>
            </a:r>
          </a:p>
        </p:txBody>
      </p:sp>
      <p:grpSp>
        <p:nvGrpSpPr>
          <p:cNvPr id="88" name="Group 87" descr="This is an icon of a clock."/>
          <p:cNvGrpSpPr/>
          <p:nvPr/>
        </p:nvGrpSpPr>
        <p:grpSpPr>
          <a:xfrm>
            <a:off x="1413524" y="3286857"/>
            <a:ext cx="309642" cy="309642"/>
            <a:chOff x="1389063" y="3748088"/>
            <a:chExt cx="336550" cy="336550"/>
          </a:xfrm>
          <a:solidFill>
            <a:schemeClr val="bg1"/>
          </a:solidFill>
        </p:grpSpPr>
        <p:sp>
          <p:nvSpPr>
            <p:cNvPr id="89"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chivo Black"/>
              </a:endParaRPr>
            </a:p>
          </p:txBody>
        </p:sp>
        <p:sp>
          <p:nvSpPr>
            <p:cNvPr id="90"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chivo Black"/>
              </a:endParaRPr>
            </a:p>
          </p:txBody>
        </p:sp>
      </p:grpSp>
      <p:cxnSp>
        <p:nvCxnSpPr>
          <p:cNvPr id="66" name="Straight Connector 65">
            <a:extLst>
              <a:ext uri="{C183D7F6-B498-43B3-948B-1728B52AA6E4}">
                <adec:decorative xmlns:adec="http://schemas.microsoft.com/office/drawing/2017/decorative" val="1"/>
              </a:ext>
            </a:extLst>
          </p:cNvPr>
          <p:cNvCxnSpPr/>
          <p:nvPr/>
        </p:nvCxnSpPr>
        <p:spPr>
          <a:xfrm>
            <a:off x="3722155" y="3596184"/>
            <a:ext cx="0" cy="705734"/>
          </a:xfrm>
          <a:prstGeom prst="line">
            <a:avLst/>
          </a:prstGeom>
          <a:ln w="19050">
            <a:solidFill>
              <a:srgbClr val="667181"/>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069922" y="4721818"/>
            <a:ext cx="3323540" cy="1508105"/>
          </a:xfrm>
          <a:prstGeom prst="rect">
            <a:avLst/>
          </a:prstGeom>
          <a:noFill/>
        </p:spPr>
        <p:txBody>
          <a:bodyPr wrap="square" lIns="0" tIns="0" rIns="0" bIns="0" rtlCol="0">
            <a:spAutoFit/>
          </a:bodyPr>
          <a:lstStyle/>
          <a:p>
            <a:pPr algn="ctr"/>
            <a:r>
              <a:rPr lang="en-US" sz="1400" dirty="0">
                <a:latin typeface="Archivo Black"/>
              </a:rPr>
              <a:t>Data Source (world bank website)</a:t>
            </a:r>
          </a:p>
          <a:p>
            <a:pPr algn="ctr"/>
            <a:r>
              <a:rPr lang="en-US" sz="1400" dirty="0">
                <a:latin typeface="Archivo Black"/>
              </a:rPr>
              <a:t>Dealing with Data Types, Missing Values</a:t>
            </a:r>
          </a:p>
          <a:p>
            <a:pPr algn="ctr"/>
            <a:r>
              <a:rPr lang="en-US" sz="1400" dirty="0">
                <a:latin typeface="Archivo Black"/>
              </a:rPr>
              <a:t>Understanding Dataset Distribution</a:t>
            </a:r>
          </a:p>
          <a:p>
            <a:pPr algn="ctr"/>
            <a:r>
              <a:rPr lang="en-KE" sz="1400" dirty="0">
                <a:latin typeface="Archivo Black"/>
              </a:rPr>
              <a:t>Checking Multicollinearity</a:t>
            </a:r>
            <a:r>
              <a:rPr lang="en-US" sz="1400" dirty="0">
                <a:latin typeface="Archivo Black"/>
              </a:rPr>
              <a:t> between preds</a:t>
            </a:r>
          </a:p>
          <a:p>
            <a:pPr algn="ctr"/>
            <a:r>
              <a:rPr lang="en-US" sz="1400" dirty="0">
                <a:latin typeface="Archivo Black"/>
              </a:rPr>
              <a:t>Feature Importance</a:t>
            </a:r>
            <a:endParaRPr lang="en-KE" sz="1400" dirty="0">
              <a:latin typeface="Archivo Black"/>
            </a:endParaRPr>
          </a:p>
          <a:p>
            <a:pPr algn="ctr"/>
            <a:r>
              <a:rPr lang="en-US" sz="1400" dirty="0">
                <a:solidFill>
                  <a:srgbClr val="30353F"/>
                </a:solidFill>
                <a:latin typeface="Archivo Black"/>
              </a:rPr>
              <a:t>Detrending TS using Differencing</a:t>
            </a:r>
          </a:p>
          <a:p>
            <a:pPr algn="ctr"/>
            <a:r>
              <a:rPr lang="en-US" sz="1400" dirty="0">
                <a:solidFill>
                  <a:srgbClr val="30353F"/>
                </a:solidFill>
                <a:latin typeface="Archivo Black"/>
              </a:rPr>
              <a:t>Stationarity Test using Dickey Fuller Test</a:t>
            </a:r>
          </a:p>
        </p:txBody>
      </p:sp>
      <p:sp>
        <p:nvSpPr>
          <p:cNvPr id="60" name="Oval 59">
            <a:extLs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rgbClr val="66718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chivo Black"/>
            </a:endParaRPr>
          </a:p>
        </p:txBody>
      </p:sp>
      <p:sp>
        <p:nvSpPr>
          <p:cNvPr id="58" name="TextBox 57"/>
          <p:cNvSpPr txBox="1"/>
          <p:nvPr/>
        </p:nvSpPr>
        <p:spPr>
          <a:xfrm>
            <a:off x="2069922" y="4412356"/>
            <a:ext cx="3304494" cy="276999"/>
          </a:xfrm>
          <a:prstGeom prst="rect">
            <a:avLst/>
          </a:prstGeom>
          <a:noFill/>
        </p:spPr>
        <p:txBody>
          <a:bodyPr wrap="none" lIns="0" tIns="0" rIns="0" bIns="0" rtlCol="0">
            <a:spAutoFit/>
          </a:bodyPr>
          <a:lstStyle/>
          <a:p>
            <a:pPr algn="ctr"/>
            <a:r>
              <a:rPr lang="en-US" b="1" dirty="0">
                <a:solidFill>
                  <a:srgbClr val="667181"/>
                </a:solidFill>
                <a:latin typeface="Archivo Black"/>
              </a:rPr>
              <a:t>Data Understanding &amp; Preparation</a:t>
            </a:r>
          </a:p>
        </p:txBody>
      </p:sp>
      <p:grpSp>
        <p:nvGrpSpPr>
          <p:cNvPr id="93" name="Group 92" descr="This is an icon of three human beings and a clock."/>
          <p:cNvGrpSpPr/>
          <p:nvPr/>
        </p:nvGrpSpPr>
        <p:grpSpPr>
          <a:xfrm>
            <a:off x="3542796" y="3309887"/>
            <a:ext cx="358718" cy="358717"/>
            <a:chOff x="3613150" y="3706813"/>
            <a:chExt cx="420688" cy="420687"/>
          </a:xfrm>
        </p:grpSpPr>
        <p:sp>
          <p:nvSpPr>
            <p:cNvPr id="94"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chivo Black"/>
              </a:endParaRPr>
            </a:p>
          </p:txBody>
        </p:sp>
        <p:sp>
          <p:nvSpPr>
            <p:cNvPr id="95"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chivo Black"/>
              </a:endParaRPr>
            </a:p>
          </p:txBody>
        </p:sp>
        <p:sp>
          <p:nvSpPr>
            <p:cNvPr id="96"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chivo Black"/>
              </a:endParaRPr>
            </a:p>
          </p:txBody>
        </p:sp>
      </p:grpSp>
      <p:cxnSp>
        <p:nvCxnSpPr>
          <p:cNvPr id="65" name="Straight Connector 64">
            <a:extLst>
              <a:ext uri="{C183D7F6-B498-43B3-948B-1728B52AA6E4}">
                <adec:decorative xmlns:adec="http://schemas.microsoft.com/office/drawing/2017/decorative" val="1"/>
              </a:ext>
            </a:extLst>
          </p:cNvPr>
          <p:cNvCxnSpPr/>
          <p:nvPr/>
        </p:nvCxnSpPr>
        <p:spPr>
          <a:xfrm>
            <a:off x="5875965" y="2679815"/>
            <a:ext cx="0" cy="705734"/>
          </a:xfrm>
          <a:prstGeom prst="line">
            <a:avLst/>
          </a:prstGeom>
          <a:ln w="19050">
            <a:solidFill>
              <a:srgbClr val="98A3AD"/>
            </a:solidFill>
          </a:ln>
        </p:spPr>
        <p:style>
          <a:lnRef idx="1">
            <a:schemeClr val="accent1"/>
          </a:lnRef>
          <a:fillRef idx="0">
            <a:schemeClr val="accent1"/>
          </a:fillRef>
          <a:effectRef idx="0">
            <a:schemeClr val="accent1"/>
          </a:effectRef>
          <a:fontRef idx="minor">
            <a:schemeClr val="tx1"/>
          </a:fontRef>
        </p:style>
      </p:cxnSp>
      <p:sp>
        <p:nvSpPr>
          <p:cNvPr id="69" name="Oval 68">
            <a:extLst>
              <a:ext uri="{C183D7F6-B498-43B3-948B-1728B52AA6E4}">
                <adec:decorative xmlns:adec="http://schemas.microsoft.com/office/drawing/2017/decorative" val="1"/>
              </a:ext>
            </a:extLst>
          </p:cNvPr>
          <p:cNvSpPr/>
          <p:nvPr/>
        </p:nvSpPr>
        <p:spPr>
          <a:xfrm>
            <a:off x="5560765" y="3174046"/>
            <a:ext cx="630400" cy="630398"/>
          </a:xfrm>
          <a:prstGeom prst="ellipse">
            <a:avLst/>
          </a:prstGeom>
          <a:solidFill>
            <a:srgbClr val="98A3AD"/>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chivo Black"/>
            </a:endParaRPr>
          </a:p>
        </p:txBody>
      </p:sp>
      <p:sp>
        <p:nvSpPr>
          <p:cNvPr id="61" name="TextBox 60"/>
          <p:cNvSpPr txBox="1"/>
          <p:nvPr/>
        </p:nvSpPr>
        <p:spPr>
          <a:xfrm>
            <a:off x="4729911" y="1799312"/>
            <a:ext cx="2732177" cy="646331"/>
          </a:xfrm>
          <a:prstGeom prst="rect">
            <a:avLst/>
          </a:prstGeom>
          <a:noFill/>
        </p:spPr>
        <p:txBody>
          <a:bodyPr wrap="square" lIns="0" tIns="0" rIns="0" bIns="0" rtlCol="0">
            <a:spAutoFit/>
          </a:bodyPr>
          <a:lstStyle/>
          <a:p>
            <a:pPr algn="ctr"/>
            <a:r>
              <a:rPr lang="en-US" sz="1400" dirty="0">
                <a:latin typeface="Archivo Black"/>
              </a:rPr>
              <a:t>Plotting ACF &amp; PACF Plots</a:t>
            </a:r>
          </a:p>
          <a:p>
            <a:pPr algn="ctr"/>
            <a:r>
              <a:rPr lang="en-US" sz="1400" dirty="0">
                <a:solidFill>
                  <a:srgbClr val="30353F"/>
                </a:solidFill>
                <a:latin typeface="Archivo Black"/>
              </a:rPr>
              <a:t>Model Selection: AR, ARIMA,SARIMA</a:t>
            </a:r>
          </a:p>
          <a:p>
            <a:pPr algn="ctr"/>
            <a:r>
              <a:rPr lang="en-US" sz="1400" dirty="0">
                <a:solidFill>
                  <a:srgbClr val="30353F"/>
                </a:solidFill>
                <a:latin typeface="Archivo Black"/>
              </a:rPr>
              <a:t>Fit Model with optimal parameters</a:t>
            </a:r>
          </a:p>
        </p:txBody>
      </p:sp>
      <p:sp>
        <p:nvSpPr>
          <p:cNvPr id="62" name="TextBox 61"/>
          <p:cNvSpPr txBox="1"/>
          <p:nvPr/>
        </p:nvSpPr>
        <p:spPr>
          <a:xfrm>
            <a:off x="5393462" y="1489851"/>
            <a:ext cx="965008" cy="276999"/>
          </a:xfrm>
          <a:prstGeom prst="rect">
            <a:avLst/>
          </a:prstGeom>
          <a:noFill/>
        </p:spPr>
        <p:txBody>
          <a:bodyPr wrap="none" lIns="0" tIns="0" rIns="0" bIns="0" rtlCol="0">
            <a:spAutoFit/>
          </a:bodyPr>
          <a:lstStyle/>
          <a:p>
            <a:pPr algn="ctr"/>
            <a:r>
              <a:rPr lang="en-US" b="1" dirty="0">
                <a:solidFill>
                  <a:srgbClr val="98A3AD"/>
                </a:solidFill>
                <a:latin typeface="Archivo Black"/>
              </a:rPr>
              <a:t>Modelling</a:t>
            </a:r>
          </a:p>
        </p:txBody>
      </p:sp>
      <p:pic>
        <p:nvPicPr>
          <p:cNvPr id="99" name="Picture 98" descr="This is an icon of a human being. "/>
          <p:cNvPicPr>
            <a:picLocks noChangeAspect="1"/>
          </p:cNvPicPr>
          <p:nvPr/>
        </p:nvPicPr>
        <p:blipFill>
          <a:blip r:embed="rId2"/>
          <a:stretch>
            <a:fillRect/>
          </a:stretch>
        </p:blipFill>
        <p:spPr>
          <a:xfrm>
            <a:off x="5736588" y="3330620"/>
            <a:ext cx="278755" cy="317251"/>
          </a:xfrm>
          <a:prstGeom prst="rect">
            <a:avLst/>
          </a:prstGeom>
        </p:spPr>
      </p:pic>
      <p:sp>
        <p:nvSpPr>
          <p:cNvPr id="45" name="TextBox 44">
            <a:extLst>
              <a:ext uri="{FF2B5EF4-FFF2-40B4-BE49-F238E27FC236}">
                <a16:creationId xmlns:a16="http://schemas.microsoft.com/office/drawing/2014/main" id="{6972FD61-A278-4E69-85DE-75B38C250625}"/>
              </a:ext>
            </a:extLst>
          </p:cNvPr>
          <p:cNvSpPr txBox="1"/>
          <p:nvPr/>
        </p:nvSpPr>
        <p:spPr>
          <a:xfrm>
            <a:off x="3756980" y="165381"/>
            <a:ext cx="4678076"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Archivo Black"/>
              </a:rPr>
              <a:t>PROCESS FLOW (CRISP-DM)</a:t>
            </a:r>
          </a:p>
        </p:txBody>
      </p:sp>
      <p:sp>
        <p:nvSpPr>
          <p:cNvPr id="2" name="Title 1" hidden="1">
            <a:extLst>
              <a:ext uri="{FF2B5EF4-FFF2-40B4-BE49-F238E27FC236}">
                <a16:creationId xmlns:a16="http://schemas.microsoft.com/office/drawing/2014/main" id="{9028B554-C211-4B28-93B1-C6D82314B444}"/>
              </a:ext>
            </a:extLst>
          </p:cNvPr>
          <p:cNvSpPr>
            <a:spLocks noGrp="1"/>
          </p:cNvSpPr>
          <p:nvPr>
            <p:ph type="title"/>
          </p:nvPr>
        </p:nvSpPr>
        <p:spPr/>
        <p:txBody>
          <a:bodyPr/>
          <a:lstStyle/>
          <a:p>
            <a:r>
              <a:rPr lang="en-US" dirty="0"/>
              <a:t>Slide 9</a:t>
            </a:r>
          </a:p>
        </p:txBody>
      </p:sp>
      <p:grpSp>
        <p:nvGrpSpPr>
          <p:cNvPr id="4" name="Group 3">
            <a:extLst>
              <a:ext uri="{FF2B5EF4-FFF2-40B4-BE49-F238E27FC236}">
                <a16:creationId xmlns:a16="http://schemas.microsoft.com/office/drawing/2014/main" id="{E9870B2D-233A-8B40-FA5E-865E033DC6C9}"/>
              </a:ext>
            </a:extLst>
          </p:cNvPr>
          <p:cNvGrpSpPr/>
          <p:nvPr/>
        </p:nvGrpSpPr>
        <p:grpSpPr>
          <a:xfrm>
            <a:off x="10007762" y="2851411"/>
            <a:ext cx="1124363" cy="969785"/>
            <a:chOff x="8058150" y="2238375"/>
            <a:chExt cx="1136650" cy="1047750"/>
          </a:xfrm>
          <a:solidFill>
            <a:schemeClr val="bg1"/>
          </a:solidFill>
        </p:grpSpPr>
        <p:sp>
          <p:nvSpPr>
            <p:cNvPr id="5" name="Rectangle 14">
              <a:extLst>
                <a:ext uri="{FF2B5EF4-FFF2-40B4-BE49-F238E27FC236}">
                  <a16:creationId xmlns:a16="http://schemas.microsoft.com/office/drawing/2014/main" id="{B73613AF-2839-521E-3A26-F31D471679AA}"/>
                </a:ext>
              </a:extLst>
            </p:cNvPr>
            <p:cNvSpPr>
              <a:spLocks noChangeArrowheads="1"/>
            </p:cNvSpPr>
            <p:nvPr/>
          </p:nvSpPr>
          <p:spPr bwMode="auto">
            <a:xfrm>
              <a:off x="8142288" y="3011488"/>
              <a:ext cx="201613" cy="2111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chivo Black"/>
              </a:endParaRPr>
            </a:p>
          </p:txBody>
        </p:sp>
        <p:sp>
          <p:nvSpPr>
            <p:cNvPr id="6" name="Rectangle 15">
              <a:extLst>
                <a:ext uri="{FF2B5EF4-FFF2-40B4-BE49-F238E27FC236}">
                  <a16:creationId xmlns:a16="http://schemas.microsoft.com/office/drawing/2014/main" id="{E97EB73F-13F6-8DE4-EAFF-28EE05408855}"/>
                </a:ext>
              </a:extLst>
            </p:cNvPr>
            <p:cNvSpPr>
              <a:spLocks noChangeArrowheads="1"/>
            </p:cNvSpPr>
            <p:nvPr/>
          </p:nvSpPr>
          <p:spPr bwMode="auto">
            <a:xfrm>
              <a:off x="8394700" y="2874963"/>
              <a:ext cx="211138" cy="34766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chivo Black"/>
              </a:endParaRPr>
            </a:p>
          </p:txBody>
        </p:sp>
        <p:sp>
          <p:nvSpPr>
            <p:cNvPr id="7" name="Rectangle 16">
              <a:extLst>
                <a:ext uri="{FF2B5EF4-FFF2-40B4-BE49-F238E27FC236}">
                  <a16:creationId xmlns:a16="http://schemas.microsoft.com/office/drawing/2014/main" id="{8877AA14-8B2B-11AC-F504-01D89FE4015E}"/>
                </a:ext>
              </a:extLst>
            </p:cNvPr>
            <p:cNvSpPr>
              <a:spLocks noChangeArrowheads="1"/>
            </p:cNvSpPr>
            <p:nvPr/>
          </p:nvSpPr>
          <p:spPr bwMode="auto">
            <a:xfrm>
              <a:off x="8689975" y="2727325"/>
              <a:ext cx="188913" cy="49530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chivo Black"/>
              </a:endParaRPr>
            </a:p>
          </p:txBody>
        </p:sp>
        <p:sp>
          <p:nvSpPr>
            <p:cNvPr id="11" name="Rectangle 17">
              <a:extLst>
                <a:ext uri="{FF2B5EF4-FFF2-40B4-BE49-F238E27FC236}">
                  <a16:creationId xmlns:a16="http://schemas.microsoft.com/office/drawing/2014/main" id="{A5BB70B8-30A6-3456-9F75-B83F797266D1}"/>
                </a:ext>
              </a:extLst>
            </p:cNvPr>
            <p:cNvSpPr>
              <a:spLocks noChangeArrowheads="1"/>
            </p:cNvSpPr>
            <p:nvPr/>
          </p:nvSpPr>
          <p:spPr bwMode="auto">
            <a:xfrm>
              <a:off x="8910638" y="2527300"/>
              <a:ext cx="233363" cy="6953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chivo Black"/>
              </a:endParaRPr>
            </a:p>
          </p:txBody>
        </p:sp>
        <p:sp>
          <p:nvSpPr>
            <p:cNvPr id="12" name="Rectangle 18">
              <a:extLst>
                <a:ext uri="{FF2B5EF4-FFF2-40B4-BE49-F238E27FC236}">
                  <a16:creationId xmlns:a16="http://schemas.microsoft.com/office/drawing/2014/main" id="{EA10C171-73AD-59AF-2704-40F005C6665F}"/>
                </a:ext>
              </a:extLst>
            </p:cNvPr>
            <p:cNvSpPr>
              <a:spLocks noChangeArrowheads="1"/>
            </p:cNvSpPr>
            <p:nvPr/>
          </p:nvSpPr>
          <p:spPr bwMode="auto">
            <a:xfrm>
              <a:off x="8058150" y="3222625"/>
              <a:ext cx="1136650" cy="6350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chivo Black"/>
              </a:endParaRPr>
            </a:p>
          </p:txBody>
        </p:sp>
        <p:sp>
          <p:nvSpPr>
            <p:cNvPr id="13" name="Freeform 19">
              <a:extLst>
                <a:ext uri="{FF2B5EF4-FFF2-40B4-BE49-F238E27FC236}">
                  <a16:creationId xmlns:a16="http://schemas.microsoft.com/office/drawing/2014/main" id="{BE596AB3-9CA4-0CA6-5A98-52F6041079A5}"/>
                </a:ext>
              </a:extLst>
            </p:cNvPr>
            <p:cNvSpPr>
              <a:spLocks/>
            </p:cNvSpPr>
            <p:nvPr/>
          </p:nvSpPr>
          <p:spPr bwMode="auto">
            <a:xfrm>
              <a:off x="8150225" y="2238375"/>
              <a:ext cx="989013" cy="625475"/>
            </a:xfrm>
            <a:custGeom>
              <a:avLst/>
              <a:gdLst/>
              <a:ahLst/>
              <a:cxnLst>
                <a:cxn ang="0">
                  <a:pos x="470" y="0"/>
                </a:cxn>
                <a:cxn ang="0">
                  <a:pos x="623" y="11"/>
                </a:cxn>
                <a:cxn ang="0">
                  <a:pos x="539" y="131"/>
                </a:cxn>
                <a:cxn ang="0">
                  <a:pos x="533" y="76"/>
                </a:cxn>
                <a:cxn ang="0">
                  <a:pos x="308" y="173"/>
                </a:cxn>
                <a:cxn ang="0">
                  <a:pos x="308" y="275"/>
                </a:cxn>
                <a:cxn ang="0">
                  <a:pos x="16" y="394"/>
                </a:cxn>
                <a:cxn ang="0">
                  <a:pos x="0" y="371"/>
                </a:cxn>
                <a:cxn ang="0">
                  <a:pos x="279" y="261"/>
                </a:cxn>
                <a:cxn ang="0">
                  <a:pos x="283" y="146"/>
                </a:cxn>
                <a:cxn ang="0">
                  <a:pos x="527" y="49"/>
                </a:cxn>
                <a:cxn ang="0">
                  <a:pos x="470" y="0"/>
                </a:cxn>
              </a:cxnLst>
              <a:rect l="0" t="0" r="r" b="b"/>
              <a:pathLst>
                <a:path w="623" h="394">
                  <a:moveTo>
                    <a:pt x="470" y="0"/>
                  </a:moveTo>
                  <a:lnTo>
                    <a:pt x="623" y="11"/>
                  </a:lnTo>
                  <a:lnTo>
                    <a:pt x="539" y="131"/>
                  </a:lnTo>
                  <a:lnTo>
                    <a:pt x="533" y="76"/>
                  </a:lnTo>
                  <a:lnTo>
                    <a:pt x="308" y="173"/>
                  </a:lnTo>
                  <a:lnTo>
                    <a:pt x="308" y="275"/>
                  </a:lnTo>
                  <a:lnTo>
                    <a:pt x="16" y="394"/>
                  </a:lnTo>
                  <a:lnTo>
                    <a:pt x="0" y="371"/>
                  </a:lnTo>
                  <a:lnTo>
                    <a:pt x="279" y="261"/>
                  </a:lnTo>
                  <a:lnTo>
                    <a:pt x="283" y="146"/>
                  </a:lnTo>
                  <a:lnTo>
                    <a:pt x="527" y="49"/>
                  </a:lnTo>
                  <a:lnTo>
                    <a:pt x="4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chivo Black"/>
              </a:endParaRPr>
            </a:p>
          </p:txBody>
        </p:sp>
      </p:grpSp>
      <p:sp>
        <p:nvSpPr>
          <p:cNvPr id="15" name="TextBox 14">
            <a:extLst>
              <a:ext uri="{FF2B5EF4-FFF2-40B4-BE49-F238E27FC236}">
                <a16:creationId xmlns:a16="http://schemas.microsoft.com/office/drawing/2014/main" id="{57090A44-E576-A177-278E-E762CCAFA335}"/>
              </a:ext>
            </a:extLst>
          </p:cNvPr>
          <p:cNvSpPr txBox="1"/>
          <p:nvPr/>
        </p:nvSpPr>
        <p:spPr>
          <a:xfrm>
            <a:off x="9889597" y="1598999"/>
            <a:ext cx="1176349" cy="276999"/>
          </a:xfrm>
          <a:prstGeom prst="rect">
            <a:avLst/>
          </a:prstGeom>
          <a:noFill/>
          <a:ln>
            <a:noFill/>
          </a:ln>
        </p:spPr>
        <p:txBody>
          <a:bodyPr wrap="none" lIns="0" tIns="0" rIns="0" bIns="0" rtlCol="0">
            <a:spAutoFit/>
          </a:bodyPr>
          <a:lstStyle/>
          <a:p>
            <a:pPr algn="ctr"/>
            <a:r>
              <a:rPr lang="en-US" b="1" dirty="0">
                <a:solidFill>
                  <a:srgbClr val="FF0000"/>
                </a:solidFill>
                <a:latin typeface="Archivo Black"/>
              </a:rPr>
              <a:t>Deployment</a:t>
            </a:r>
          </a:p>
        </p:txBody>
      </p:sp>
      <p:sp>
        <p:nvSpPr>
          <p:cNvPr id="8" name="TextBox 7">
            <a:extLst>
              <a:ext uri="{FF2B5EF4-FFF2-40B4-BE49-F238E27FC236}">
                <a16:creationId xmlns:a16="http://schemas.microsoft.com/office/drawing/2014/main" id="{2B0BCAA1-C1DE-CDFE-79AA-A732C410B73D}"/>
              </a:ext>
            </a:extLst>
          </p:cNvPr>
          <p:cNvSpPr txBox="1"/>
          <p:nvPr/>
        </p:nvSpPr>
        <p:spPr>
          <a:xfrm>
            <a:off x="6015343" y="6561814"/>
            <a:ext cx="6013185" cy="261610"/>
          </a:xfrm>
          <a:prstGeom prst="rect">
            <a:avLst/>
          </a:prstGeom>
          <a:noFill/>
        </p:spPr>
        <p:txBody>
          <a:bodyPr wrap="none" rtlCol="0">
            <a:spAutoFit/>
          </a:bodyPr>
          <a:lstStyle/>
          <a:p>
            <a:r>
              <a:rPr lang="en-US" sz="1100" i="1" dirty="0">
                <a:latin typeface="Archivo Black"/>
              </a:rPr>
              <a:t>***</a:t>
            </a:r>
            <a:r>
              <a:rPr lang="en-US" sz="1100" b="1" i="1" dirty="0">
                <a:latin typeface="Archivo Black"/>
              </a:rPr>
              <a:t>ACF: </a:t>
            </a:r>
            <a:r>
              <a:rPr lang="en-US" sz="1100" i="1" dirty="0">
                <a:latin typeface="Archivo Black"/>
              </a:rPr>
              <a:t>Auto-Correlation Function; </a:t>
            </a:r>
            <a:r>
              <a:rPr lang="en-US" sz="1100" b="1" i="1" dirty="0">
                <a:latin typeface="Archivo Black"/>
              </a:rPr>
              <a:t>PACF</a:t>
            </a:r>
            <a:r>
              <a:rPr lang="en-US" sz="1100" i="1" dirty="0">
                <a:latin typeface="Archivo Black"/>
              </a:rPr>
              <a:t>: Partial Auto-Correlation Function; </a:t>
            </a:r>
            <a:r>
              <a:rPr lang="en-US" sz="1100" b="1" i="1" dirty="0">
                <a:latin typeface="Archivo Black"/>
              </a:rPr>
              <a:t>MSE</a:t>
            </a:r>
            <a:r>
              <a:rPr lang="en-US" sz="1100" i="1" dirty="0">
                <a:latin typeface="Archivo Black"/>
              </a:rPr>
              <a:t>: Mean Squared Error </a:t>
            </a:r>
            <a:endParaRPr lang="en-KE" sz="1100" i="1" dirty="0">
              <a:latin typeface="Archivo Black"/>
            </a:endParaRPr>
          </a:p>
        </p:txBody>
      </p:sp>
      <p:sp>
        <p:nvSpPr>
          <p:cNvPr id="10" name="TextBox 9">
            <a:extLst>
              <a:ext uri="{FF2B5EF4-FFF2-40B4-BE49-F238E27FC236}">
                <a16:creationId xmlns:a16="http://schemas.microsoft.com/office/drawing/2014/main" id="{B161D2C1-6BD7-C748-AF1D-2F35540C4146}"/>
              </a:ext>
            </a:extLst>
          </p:cNvPr>
          <p:cNvSpPr txBox="1"/>
          <p:nvPr/>
        </p:nvSpPr>
        <p:spPr>
          <a:xfrm>
            <a:off x="31654" y="6586910"/>
            <a:ext cx="6128326" cy="261610"/>
          </a:xfrm>
          <a:prstGeom prst="rect">
            <a:avLst/>
          </a:prstGeom>
          <a:noFill/>
        </p:spPr>
        <p:txBody>
          <a:bodyPr wrap="square">
            <a:spAutoFit/>
          </a:bodyPr>
          <a:lstStyle/>
          <a:p>
            <a:r>
              <a:rPr lang="en-US" sz="1100" i="1" dirty="0">
                <a:latin typeface="Archivo Black"/>
              </a:rPr>
              <a:t>***CRISP-DM: -CRoss Industry Standard Process for Data Mining </a:t>
            </a:r>
            <a:endParaRPr lang="en-KE" sz="1100" i="1" dirty="0">
              <a:latin typeface="Archivo Black"/>
            </a:endParaRPr>
          </a:p>
        </p:txBody>
      </p:sp>
      <p:cxnSp>
        <p:nvCxnSpPr>
          <p:cNvPr id="16" name="Straight Connector 15">
            <a:extLst>
              <a:ext uri="{FF2B5EF4-FFF2-40B4-BE49-F238E27FC236}">
                <a16:creationId xmlns:a16="http://schemas.microsoft.com/office/drawing/2014/main" id="{F98E8E8C-5015-5AEE-B8CA-0C6BDC2D46C2}"/>
              </a:ext>
            </a:extLst>
          </p:cNvPr>
          <p:cNvCxnSpPr/>
          <p:nvPr/>
        </p:nvCxnSpPr>
        <p:spPr>
          <a:xfrm>
            <a:off x="163472" y="697506"/>
            <a:ext cx="1186505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420F3A0C-A6BA-4E93-623D-2C2AE9A35062}"/>
              </a:ext>
            </a:extLst>
          </p:cNvPr>
          <p:cNvCxnSpPr/>
          <p:nvPr/>
        </p:nvCxnSpPr>
        <p:spPr>
          <a:xfrm>
            <a:off x="82815" y="6465615"/>
            <a:ext cx="11865056"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08956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4CCA052-4813-C78D-EC8D-DE07FDA697BA}"/>
              </a:ext>
            </a:extLst>
          </p:cNvPr>
          <p:cNvSpPr txBox="1"/>
          <p:nvPr/>
        </p:nvSpPr>
        <p:spPr>
          <a:xfrm>
            <a:off x="135801" y="141723"/>
            <a:ext cx="11950575" cy="584775"/>
          </a:xfrm>
          <a:prstGeom prst="rect">
            <a:avLst/>
          </a:prstGeom>
          <a:noFill/>
        </p:spPr>
        <p:txBody>
          <a:bodyPr wrap="square" rtlCol="0">
            <a:spAutoFit/>
          </a:bodyPr>
          <a:lstStyle/>
          <a:p>
            <a:r>
              <a:rPr lang="en-US" sz="3200" b="1" dirty="0">
                <a:solidFill>
                  <a:srgbClr val="FF0000"/>
                </a:solidFill>
                <a:latin typeface="Archivo Black"/>
              </a:rPr>
              <a:t>FEATURE IMPORTANCE</a:t>
            </a:r>
            <a:r>
              <a:rPr lang="en-US" sz="3200" dirty="0">
                <a:latin typeface="Archivo Black"/>
              </a:rPr>
              <a:t>: </a:t>
            </a:r>
            <a:r>
              <a:rPr lang="en-US" sz="2400" b="0" i="0" dirty="0">
                <a:solidFill>
                  <a:srgbClr val="000000"/>
                </a:solidFill>
                <a:effectLst/>
                <a:latin typeface="Archivo Black"/>
              </a:rPr>
              <a:t>the scores represent the “importance” of each feature</a:t>
            </a:r>
            <a:endParaRPr lang="en-KE" sz="3200" dirty="0">
              <a:latin typeface="Archivo Black"/>
            </a:endParaRPr>
          </a:p>
        </p:txBody>
      </p:sp>
      <p:pic>
        <p:nvPicPr>
          <p:cNvPr id="24" name="Picture 23">
            <a:extLst>
              <a:ext uri="{FF2B5EF4-FFF2-40B4-BE49-F238E27FC236}">
                <a16:creationId xmlns:a16="http://schemas.microsoft.com/office/drawing/2014/main" id="{34451483-365A-4B24-A7F6-020D926FB38B}"/>
              </a:ext>
            </a:extLst>
          </p:cNvPr>
          <p:cNvPicPr>
            <a:picLocks noChangeAspect="1"/>
          </p:cNvPicPr>
          <p:nvPr/>
        </p:nvPicPr>
        <p:blipFill rotWithShape="1">
          <a:blip r:embed="rId2"/>
          <a:srcRect l="-188" t="4611" r="188" b="-4611"/>
          <a:stretch/>
        </p:blipFill>
        <p:spPr>
          <a:xfrm>
            <a:off x="1108363" y="1349469"/>
            <a:ext cx="9845963" cy="5508531"/>
          </a:xfrm>
          <a:prstGeom prst="rect">
            <a:avLst/>
          </a:prstGeom>
        </p:spPr>
      </p:pic>
      <p:sp>
        <p:nvSpPr>
          <p:cNvPr id="28" name="TextBox 27">
            <a:extLst>
              <a:ext uri="{FF2B5EF4-FFF2-40B4-BE49-F238E27FC236}">
                <a16:creationId xmlns:a16="http://schemas.microsoft.com/office/drawing/2014/main" id="{2CA882EF-E58F-60E8-A77B-613EDA309FB0}"/>
              </a:ext>
            </a:extLst>
          </p:cNvPr>
          <p:cNvSpPr txBox="1"/>
          <p:nvPr/>
        </p:nvSpPr>
        <p:spPr>
          <a:xfrm>
            <a:off x="3920835" y="1863499"/>
            <a:ext cx="6105236" cy="1015663"/>
          </a:xfrm>
          <a:prstGeom prst="rect">
            <a:avLst/>
          </a:prstGeom>
          <a:noFill/>
        </p:spPr>
        <p:txBody>
          <a:bodyPr wrap="square">
            <a:spAutoFit/>
          </a:bodyPr>
          <a:lstStyle/>
          <a:p>
            <a:r>
              <a:rPr lang="en-US" sz="2000" b="0" i="0" dirty="0">
                <a:solidFill>
                  <a:srgbClr val="000000"/>
                </a:solidFill>
                <a:effectLst/>
                <a:latin typeface="Archivo Black"/>
              </a:rPr>
              <a:t>A higher score means that the specific feature will have a larger effect on the model that is being used to predict our target variable (GDP). </a:t>
            </a:r>
            <a:endParaRPr lang="en-KE" sz="2000" dirty="0">
              <a:latin typeface="Archivo Black"/>
            </a:endParaRPr>
          </a:p>
        </p:txBody>
      </p:sp>
      <p:cxnSp>
        <p:nvCxnSpPr>
          <p:cNvPr id="3" name="Straight Connector 2">
            <a:extLst>
              <a:ext uri="{FF2B5EF4-FFF2-40B4-BE49-F238E27FC236}">
                <a16:creationId xmlns:a16="http://schemas.microsoft.com/office/drawing/2014/main" id="{5628F069-F39A-0232-CB10-472D41E93BDD}"/>
              </a:ext>
            </a:extLst>
          </p:cNvPr>
          <p:cNvCxnSpPr/>
          <p:nvPr/>
        </p:nvCxnSpPr>
        <p:spPr>
          <a:xfrm>
            <a:off x="249382" y="726498"/>
            <a:ext cx="1183699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207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4CCA052-4813-C78D-EC8D-DE07FDA697BA}"/>
              </a:ext>
            </a:extLst>
          </p:cNvPr>
          <p:cNvSpPr txBox="1"/>
          <p:nvPr/>
        </p:nvSpPr>
        <p:spPr>
          <a:xfrm>
            <a:off x="353085" y="289711"/>
            <a:ext cx="8882175" cy="461665"/>
          </a:xfrm>
          <a:prstGeom prst="rect">
            <a:avLst/>
          </a:prstGeom>
          <a:noFill/>
        </p:spPr>
        <p:txBody>
          <a:bodyPr wrap="none" rtlCol="0">
            <a:spAutoFit/>
          </a:bodyPr>
          <a:lstStyle/>
          <a:p>
            <a:r>
              <a:rPr lang="en-US" sz="2400" b="1" dirty="0">
                <a:latin typeface="Archivo Black"/>
              </a:rPr>
              <a:t>Checking for Linearity: Visualizing Distributions (Univariate Analysis)</a:t>
            </a:r>
            <a:endParaRPr lang="en-KE" sz="2400" b="1" dirty="0">
              <a:latin typeface="Archivo Black"/>
            </a:endParaRPr>
          </a:p>
        </p:txBody>
      </p:sp>
      <p:cxnSp>
        <p:nvCxnSpPr>
          <p:cNvPr id="3" name="Straight Connector 2">
            <a:extLst>
              <a:ext uri="{FF2B5EF4-FFF2-40B4-BE49-F238E27FC236}">
                <a16:creationId xmlns:a16="http://schemas.microsoft.com/office/drawing/2014/main" id="{B16F6788-04EF-D50B-91E1-0BD8F397AADF}"/>
              </a:ext>
            </a:extLst>
          </p:cNvPr>
          <p:cNvCxnSpPr/>
          <p:nvPr/>
        </p:nvCxnSpPr>
        <p:spPr>
          <a:xfrm>
            <a:off x="353085" y="877455"/>
            <a:ext cx="1166342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189B782-D37F-BEC4-40D5-463ADF8FC3F0}"/>
              </a:ext>
            </a:extLst>
          </p:cNvPr>
          <p:cNvCxnSpPr/>
          <p:nvPr/>
        </p:nvCxnSpPr>
        <p:spPr>
          <a:xfrm>
            <a:off x="264288" y="6313395"/>
            <a:ext cx="1166342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4B093F9-DA8B-1A02-F882-9319BE0B56AB}"/>
              </a:ext>
            </a:extLst>
          </p:cNvPr>
          <p:cNvSpPr txBox="1"/>
          <p:nvPr/>
        </p:nvSpPr>
        <p:spPr>
          <a:xfrm>
            <a:off x="3048719" y="5455306"/>
            <a:ext cx="6094562" cy="707886"/>
          </a:xfrm>
          <a:prstGeom prst="rect">
            <a:avLst/>
          </a:prstGeom>
          <a:noFill/>
        </p:spPr>
        <p:txBody>
          <a:bodyPr wrap="square">
            <a:spAutoFit/>
          </a:bodyPr>
          <a:lstStyle/>
          <a:p>
            <a:pPr algn="ctr"/>
            <a:r>
              <a:rPr lang="en-US" sz="2000" b="1" i="0" dirty="0">
                <a:solidFill>
                  <a:srgbClr val="000000"/>
                </a:solidFill>
                <a:effectLst/>
                <a:latin typeface="Archivo Black"/>
              </a:rPr>
              <a:t>Variables tend to follow a particular distribution – </a:t>
            </a:r>
            <a:r>
              <a:rPr lang="en-US" sz="2000" b="1" dirty="0">
                <a:solidFill>
                  <a:srgbClr val="000000"/>
                </a:solidFill>
                <a:latin typeface="Archivo Black"/>
              </a:rPr>
              <a:t>Although Not</a:t>
            </a:r>
            <a:r>
              <a:rPr lang="en-US" sz="2000" b="1" i="0" dirty="0">
                <a:solidFill>
                  <a:srgbClr val="000000"/>
                </a:solidFill>
                <a:effectLst/>
                <a:latin typeface="Archivo Black"/>
              </a:rPr>
              <a:t> </a:t>
            </a:r>
            <a:r>
              <a:rPr lang="en-US" sz="2000" b="1" dirty="0">
                <a:solidFill>
                  <a:srgbClr val="000000"/>
                </a:solidFill>
                <a:latin typeface="Archivo Black"/>
              </a:rPr>
              <a:t>P</a:t>
            </a:r>
            <a:r>
              <a:rPr lang="en-US" sz="2000" b="1" i="0" dirty="0">
                <a:solidFill>
                  <a:srgbClr val="000000"/>
                </a:solidFill>
                <a:effectLst/>
                <a:latin typeface="Archivo Black"/>
              </a:rPr>
              <a:t>erfectly Normal (Positively Skewed).</a:t>
            </a:r>
            <a:endParaRPr lang="en-KE" sz="2000" dirty="0">
              <a:latin typeface="Archivo Black"/>
            </a:endParaRPr>
          </a:p>
        </p:txBody>
      </p:sp>
      <p:pic>
        <p:nvPicPr>
          <p:cNvPr id="15" name="Picture 14">
            <a:extLst>
              <a:ext uri="{FF2B5EF4-FFF2-40B4-BE49-F238E27FC236}">
                <a16:creationId xmlns:a16="http://schemas.microsoft.com/office/drawing/2014/main" id="{D9097DC8-C597-60FC-A9A7-73BE4004F6EF}"/>
              </a:ext>
            </a:extLst>
          </p:cNvPr>
          <p:cNvPicPr>
            <a:picLocks noChangeAspect="1"/>
          </p:cNvPicPr>
          <p:nvPr/>
        </p:nvPicPr>
        <p:blipFill>
          <a:blip r:embed="rId2"/>
          <a:stretch>
            <a:fillRect/>
          </a:stretch>
        </p:blipFill>
        <p:spPr>
          <a:xfrm>
            <a:off x="241932" y="1451821"/>
            <a:ext cx="3695700" cy="4089889"/>
          </a:xfrm>
          <a:prstGeom prst="rect">
            <a:avLst/>
          </a:prstGeom>
        </p:spPr>
      </p:pic>
      <p:pic>
        <p:nvPicPr>
          <p:cNvPr id="16" name="Picture 15">
            <a:extLst>
              <a:ext uri="{FF2B5EF4-FFF2-40B4-BE49-F238E27FC236}">
                <a16:creationId xmlns:a16="http://schemas.microsoft.com/office/drawing/2014/main" id="{8C9F9D33-F011-C12B-4082-28EE2846915B}"/>
              </a:ext>
            </a:extLst>
          </p:cNvPr>
          <p:cNvPicPr>
            <a:picLocks noChangeAspect="1"/>
          </p:cNvPicPr>
          <p:nvPr/>
        </p:nvPicPr>
        <p:blipFill>
          <a:blip r:embed="rId3"/>
          <a:stretch>
            <a:fillRect/>
          </a:stretch>
        </p:blipFill>
        <p:spPr>
          <a:xfrm>
            <a:off x="7728581" y="1451821"/>
            <a:ext cx="4287927" cy="4003483"/>
          </a:xfrm>
          <a:prstGeom prst="rect">
            <a:avLst/>
          </a:prstGeom>
        </p:spPr>
      </p:pic>
      <p:pic>
        <p:nvPicPr>
          <p:cNvPr id="18" name="Picture 17">
            <a:extLst>
              <a:ext uri="{FF2B5EF4-FFF2-40B4-BE49-F238E27FC236}">
                <a16:creationId xmlns:a16="http://schemas.microsoft.com/office/drawing/2014/main" id="{074B99CF-8711-E6DA-AA27-ACAF1138AEE4}"/>
              </a:ext>
            </a:extLst>
          </p:cNvPr>
          <p:cNvPicPr>
            <a:picLocks noChangeAspect="1"/>
          </p:cNvPicPr>
          <p:nvPr/>
        </p:nvPicPr>
        <p:blipFill>
          <a:blip r:embed="rId4"/>
          <a:stretch>
            <a:fillRect/>
          </a:stretch>
        </p:blipFill>
        <p:spPr>
          <a:xfrm>
            <a:off x="3937632" y="1451820"/>
            <a:ext cx="3695700" cy="4003483"/>
          </a:xfrm>
          <a:prstGeom prst="rect">
            <a:avLst/>
          </a:prstGeom>
        </p:spPr>
      </p:pic>
    </p:spTree>
    <p:extLst>
      <p:ext uri="{BB962C8B-B14F-4D97-AF65-F5344CB8AC3E}">
        <p14:creationId xmlns:p14="http://schemas.microsoft.com/office/powerpoint/2010/main" val="1486559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4CCA052-4813-C78D-EC8D-DE07FDA697BA}"/>
              </a:ext>
            </a:extLst>
          </p:cNvPr>
          <p:cNvSpPr txBox="1"/>
          <p:nvPr/>
        </p:nvSpPr>
        <p:spPr>
          <a:xfrm>
            <a:off x="353085" y="289711"/>
            <a:ext cx="10207410" cy="461665"/>
          </a:xfrm>
          <a:prstGeom prst="rect">
            <a:avLst/>
          </a:prstGeom>
          <a:noFill/>
        </p:spPr>
        <p:txBody>
          <a:bodyPr wrap="none" rtlCol="0">
            <a:spAutoFit/>
          </a:bodyPr>
          <a:lstStyle/>
          <a:p>
            <a:r>
              <a:rPr lang="en-US" sz="2400" b="1" dirty="0">
                <a:solidFill>
                  <a:srgbClr val="00B050"/>
                </a:solidFill>
                <a:latin typeface="Archivo Black"/>
              </a:rPr>
              <a:t>Bi-variate Analysis: Strong +</a:t>
            </a:r>
            <a:r>
              <a:rPr lang="en-US" sz="2400" b="1" dirty="0" err="1">
                <a:solidFill>
                  <a:srgbClr val="00B050"/>
                </a:solidFill>
                <a:latin typeface="Archivo Black"/>
              </a:rPr>
              <a:t>ve</a:t>
            </a:r>
            <a:r>
              <a:rPr lang="en-US" sz="2400" b="1" dirty="0">
                <a:solidFill>
                  <a:srgbClr val="00B050"/>
                </a:solidFill>
                <a:latin typeface="Archivo Black"/>
              </a:rPr>
              <a:t> Linear Relationship between Target &amp; Variables </a:t>
            </a:r>
            <a:endParaRPr lang="en-KE" sz="2400" b="1" dirty="0">
              <a:solidFill>
                <a:srgbClr val="00B050"/>
              </a:solidFill>
              <a:latin typeface="Archivo Black"/>
            </a:endParaRPr>
          </a:p>
        </p:txBody>
      </p:sp>
      <p:cxnSp>
        <p:nvCxnSpPr>
          <p:cNvPr id="3" name="Straight Connector 2">
            <a:extLst>
              <a:ext uri="{FF2B5EF4-FFF2-40B4-BE49-F238E27FC236}">
                <a16:creationId xmlns:a16="http://schemas.microsoft.com/office/drawing/2014/main" id="{B16F6788-04EF-D50B-91E1-0BD8F397AADF}"/>
              </a:ext>
            </a:extLst>
          </p:cNvPr>
          <p:cNvCxnSpPr/>
          <p:nvPr/>
        </p:nvCxnSpPr>
        <p:spPr>
          <a:xfrm>
            <a:off x="353085" y="877455"/>
            <a:ext cx="116634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189B782-D37F-BEC4-40D5-463ADF8FC3F0}"/>
              </a:ext>
            </a:extLst>
          </p:cNvPr>
          <p:cNvCxnSpPr/>
          <p:nvPr/>
        </p:nvCxnSpPr>
        <p:spPr>
          <a:xfrm>
            <a:off x="264288" y="6667078"/>
            <a:ext cx="116634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226C2AE-F721-AD51-AE48-BB1EA16849AD}"/>
              </a:ext>
            </a:extLst>
          </p:cNvPr>
          <p:cNvPicPr>
            <a:picLocks noChangeAspect="1"/>
          </p:cNvPicPr>
          <p:nvPr/>
        </p:nvPicPr>
        <p:blipFill rotWithShape="1">
          <a:blip r:embed="rId2"/>
          <a:srcRect l="66982" t="-126" b="79974"/>
          <a:stretch/>
        </p:blipFill>
        <p:spPr>
          <a:xfrm>
            <a:off x="836819" y="997267"/>
            <a:ext cx="3786130" cy="2775000"/>
          </a:xfrm>
          <a:prstGeom prst="rect">
            <a:avLst/>
          </a:prstGeom>
        </p:spPr>
      </p:pic>
      <p:sp>
        <p:nvSpPr>
          <p:cNvPr id="6" name="Oval 5">
            <a:extLst>
              <a:ext uri="{FF2B5EF4-FFF2-40B4-BE49-F238E27FC236}">
                <a16:creationId xmlns:a16="http://schemas.microsoft.com/office/drawing/2014/main" id="{EA7ACDA8-0B0C-B358-97B9-F2CF52C36719}"/>
              </a:ext>
            </a:extLst>
          </p:cNvPr>
          <p:cNvSpPr/>
          <p:nvPr/>
        </p:nvSpPr>
        <p:spPr>
          <a:xfrm rot="5400000">
            <a:off x="-1341850" y="2210946"/>
            <a:ext cx="3784808" cy="249798"/>
          </a:xfrm>
          <a:prstGeom prst="ellipse">
            <a:avLst/>
          </a:prstGeom>
          <a:gradFill flip="none" rotWithShape="1">
            <a:gsLst>
              <a:gs pos="0">
                <a:sysClr val="windowText" lastClr="000000">
                  <a:lumMod val="50000"/>
                  <a:lumOff val="50000"/>
                  <a:alpha val="36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8" name="Title 1">
            <a:extLst>
              <a:ext uri="{FF2B5EF4-FFF2-40B4-BE49-F238E27FC236}">
                <a16:creationId xmlns:a16="http://schemas.microsoft.com/office/drawing/2014/main" id="{AC5A85CB-4A3B-C952-1D5B-E07567597D57}"/>
              </a:ext>
            </a:extLst>
          </p:cNvPr>
          <p:cNvSpPr txBox="1">
            <a:spLocks/>
          </p:cNvSpPr>
          <p:nvPr/>
        </p:nvSpPr>
        <p:spPr>
          <a:xfrm rot="16200000">
            <a:off x="-625181" y="2185276"/>
            <a:ext cx="1947052" cy="478666"/>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US" sz="1400" b="1" dirty="0">
                <a:solidFill>
                  <a:srgbClr val="C0504D">
                    <a:lumMod val="40000"/>
                    <a:lumOff val="60000"/>
                  </a:srgbClr>
                </a:solidFill>
                <a:latin typeface="Arial" panose="020B0604020202020204" pitchFamily="34" charset="0"/>
                <a:cs typeface="Arial" panose="020B0604020202020204" pitchFamily="34" charset="0"/>
              </a:rPr>
              <a:t>Variables vs GDP</a:t>
            </a:r>
          </a:p>
        </p:txBody>
      </p:sp>
      <p:sp>
        <p:nvSpPr>
          <p:cNvPr id="9" name="Oval 8">
            <a:extLst>
              <a:ext uri="{FF2B5EF4-FFF2-40B4-BE49-F238E27FC236}">
                <a16:creationId xmlns:a16="http://schemas.microsoft.com/office/drawing/2014/main" id="{3B4C2793-9A53-D5BE-683D-12CB14D8ADB7}"/>
              </a:ext>
            </a:extLst>
          </p:cNvPr>
          <p:cNvSpPr/>
          <p:nvPr/>
        </p:nvSpPr>
        <p:spPr>
          <a:xfrm rot="5400000">
            <a:off x="-1341850" y="5018718"/>
            <a:ext cx="3784808" cy="249798"/>
          </a:xfrm>
          <a:prstGeom prst="ellipse">
            <a:avLst/>
          </a:prstGeom>
          <a:gradFill flip="none" rotWithShape="1">
            <a:gsLst>
              <a:gs pos="0">
                <a:sysClr val="windowText" lastClr="000000">
                  <a:lumMod val="50000"/>
                  <a:lumOff val="50000"/>
                  <a:alpha val="36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10" name="Title 1">
            <a:extLst>
              <a:ext uri="{FF2B5EF4-FFF2-40B4-BE49-F238E27FC236}">
                <a16:creationId xmlns:a16="http://schemas.microsoft.com/office/drawing/2014/main" id="{766E7244-E61F-AD66-D9F6-DE00176D9796}"/>
              </a:ext>
            </a:extLst>
          </p:cNvPr>
          <p:cNvSpPr txBox="1">
            <a:spLocks/>
          </p:cNvSpPr>
          <p:nvPr/>
        </p:nvSpPr>
        <p:spPr>
          <a:xfrm rot="16200000">
            <a:off x="-625181" y="4993048"/>
            <a:ext cx="1947052" cy="478666"/>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US" sz="1400" b="1" dirty="0">
                <a:solidFill>
                  <a:schemeClr val="bg2">
                    <a:lumMod val="75000"/>
                  </a:schemeClr>
                </a:solidFill>
                <a:latin typeface="Arial" panose="020B0604020202020204" pitchFamily="34" charset="0"/>
                <a:cs typeface="Arial" panose="020B0604020202020204" pitchFamily="34" charset="0"/>
              </a:rPr>
              <a:t>~ Variables</a:t>
            </a:r>
          </a:p>
        </p:txBody>
      </p:sp>
      <p:cxnSp>
        <p:nvCxnSpPr>
          <p:cNvPr id="2" name="Straight Connector 1">
            <a:extLst>
              <a:ext uri="{FF2B5EF4-FFF2-40B4-BE49-F238E27FC236}">
                <a16:creationId xmlns:a16="http://schemas.microsoft.com/office/drawing/2014/main" id="{CB70CE2B-BDD2-003C-84F6-C3665066BFCA}"/>
              </a:ext>
            </a:extLst>
          </p:cNvPr>
          <p:cNvCxnSpPr/>
          <p:nvPr/>
        </p:nvCxnSpPr>
        <p:spPr>
          <a:xfrm>
            <a:off x="416688" y="3851991"/>
            <a:ext cx="11663424"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F98B1A6-563F-8EE0-751E-B72419022A2A}"/>
              </a:ext>
            </a:extLst>
          </p:cNvPr>
          <p:cNvPicPr>
            <a:picLocks noChangeAspect="1"/>
          </p:cNvPicPr>
          <p:nvPr/>
        </p:nvPicPr>
        <p:blipFill>
          <a:blip r:embed="rId3"/>
          <a:stretch>
            <a:fillRect/>
          </a:stretch>
        </p:blipFill>
        <p:spPr>
          <a:xfrm>
            <a:off x="4622949" y="1083411"/>
            <a:ext cx="3874926" cy="2722074"/>
          </a:xfrm>
          <a:prstGeom prst="rect">
            <a:avLst/>
          </a:prstGeom>
        </p:spPr>
      </p:pic>
      <p:pic>
        <p:nvPicPr>
          <p:cNvPr id="11" name="Picture 10">
            <a:extLst>
              <a:ext uri="{FF2B5EF4-FFF2-40B4-BE49-F238E27FC236}">
                <a16:creationId xmlns:a16="http://schemas.microsoft.com/office/drawing/2014/main" id="{9187D43A-32A1-D3D1-3936-91C3142A2CB0}"/>
              </a:ext>
            </a:extLst>
          </p:cNvPr>
          <p:cNvPicPr>
            <a:picLocks noChangeAspect="1"/>
          </p:cNvPicPr>
          <p:nvPr/>
        </p:nvPicPr>
        <p:blipFill>
          <a:blip r:embed="rId4"/>
          <a:stretch>
            <a:fillRect/>
          </a:stretch>
        </p:blipFill>
        <p:spPr>
          <a:xfrm>
            <a:off x="8497875" y="963601"/>
            <a:ext cx="3582237" cy="2808664"/>
          </a:xfrm>
          <a:prstGeom prst="rect">
            <a:avLst/>
          </a:prstGeom>
        </p:spPr>
      </p:pic>
      <p:sp>
        <p:nvSpPr>
          <p:cNvPr id="12" name="TextBox 11">
            <a:extLst>
              <a:ext uri="{FF2B5EF4-FFF2-40B4-BE49-F238E27FC236}">
                <a16:creationId xmlns:a16="http://schemas.microsoft.com/office/drawing/2014/main" id="{C27E368D-E385-4557-8638-249E4495617C}"/>
              </a:ext>
            </a:extLst>
          </p:cNvPr>
          <p:cNvSpPr txBox="1"/>
          <p:nvPr/>
        </p:nvSpPr>
        <p:spPr>
          <a:xfrm>
            <a:off x="9864436" y="2463300"/>
            <a:ext cx="1114408" cy="338554"/>
          </a:xfrm>
          <a:prstGeom prst="rect">
            <a:avLst/>
          </a:prstGeom>
          <a:noFill/>
        </p:spPr>
        <p:txBody>
          <a:bodyPr wrap="none" rtlCol="0">
            <a:spAutoFit/>
          </a:bodyPr>
          <a:lstStyle/>
          <a:p>
            <a:r>
              <a:rPr lang="en-US" sz="1600" b="1" dirty="0">
                <a:solidFill>
                  <a:srgbClr val="FF0000"/>
                </a:solidFill>
                <a:latin typeface="Archivo Black"/>
              </a:rPr>
              <a:t>Corr = 0.95</a:t>
            </a:r>
            <a:endParaRPr lang="en-KE" sz="1600" b="1" dirty="0">
              <a:solidFill>
                <a:srgbClr val="FF0000"/>
              </a:solidFill>
              <a:latin typeface="Archivo Black"/>
            </a:endParaRPr>
          </a:p>
        </p:txBody>
      </p:sp>
      <p:sp>
        <p:nvSpPr>
          <p:cNvPr id="13" name="TextBox 12">
            <a:extLst>
              <a:ext uri="{FF2B5EF4-FFF2-40B4-BE49-F238E27FC236}">
                <a16:creationId xmlns:a16="http://schemas.microsoft.com/office/drawing/2014/main" id="{442CC88A-4444-D911-73B4-A01D22873B4E}"/>
              </a:ext>
            </a:extLst>
          </p:cNvPr>
          <p:cNvSpPr txBox="1"/>
          <p:nvPr/>
        </p:nvSpPr>
        <p:spPr>
          <a:xfrm>
            <a:off x="6067975" y="2560282"/>
            <a:ext cx="1114408" cy="338554"/>
          </a:xfrm>
          <a:prstGeom prst="rect">
            <a:avLst/>
          </a:prstGeom>
          <a:noFill/>
        </p:spPr>
        <p:txBody>
          <a:bodyPr wrap="none" rtlCol="0">
            <a:spAutoFit/>
          </a:bodyPr>
          <a:lstStyle/>
          <a:p>
            <a:r>
              <a:rPr lang="en-US" sz="1600" b="1" dirty="0">
                <a:solidFill>
                  <a:srgbClr val="FF0000"/>
                </a:solidFill>
                <a:latin typeface="Archivo Black"/>
              </a:rPr>
              <a:t>Corr = 0.96</a:t>
            </a:r>
            <a:endParaRPr lang="en-KE" sz="1600" b="1" dirty="0">
              <a:solidFill>
                <a:srgbClr val="FF0000"/>
              </a:solidFill>
              <a:latin typeface="Archivo Black"/>
            </a:endParaRPr>
          </a:p>
        </p:txBody>
      </p:sp>
      <p:sp>
        <p:nvSpPr>
          <p:cNvPr id="14" name="TextBox 13">
            <a:extLst>
              <a:ext uri="{FF2B5EF4-FFF2-40B4-BE49-F238E27FC236}">
                <a16:creationId xmlns:a16="http://schemas.microsoft.com/office/drawing/2014/main" id="{F38112B7-2A88-DC5D-6401-F7963F799AB5}"/>
              </a:ext>
            </a:extLst>
          </p:cNvPr>
          <p:cNvSpPr txBox="1"/>
          <p:nvPr/>
        </p:nvSpPr>
        <p:spPr>
          <a:xfrm>
            <a:off x="2850795" y="2632577"/>
            <a:ext cx="1114408" cy="338554"/>
          </a:xfrm>
          <a:prstGeom prst="rect">
            <a:avLst/>
          </a:prstGeom>
          <a:noFill/>
        </p:spPr>
        <p:txBody>
          <a:bodyPr wrap="none" rtlCol="0">
            <a:spAutoFit/>
          </a:bodyPr>
          <a:lstStyle/>
          <a:p>
            <a:r>
              <a:rPr lang="en-US" sz="1600" b="1" dirty="0">
                <a:solidFill>
                  <a:srgbClr val="FF0000"/>
                </a:solidFill>
                <a:latin typeface="Archivo Black"/>
              </a:rPr>
              <a:t>Corr = 0.98</a:t>
            </a:r>
            <a:endParaRPr lang="en-KE" sz="1600" b="1" dirty="0">
              <a:solidFill>
                <a:srgbClr val="FF0000"/>
              </a:solidFill>
              <a:latin typeface="Archivo Black"/>
            </a:endParaRPr>
          </a:p>
        </p:txBody>
      </p:sp>
      <p:pic>
        <p:nvPicPr>
          <p:cNvPr id="18" name="Picture 17">
            <a:extLst>
              <a:ext uri="{FF2B5EF4-FFF2-40B4-BE49-F238E27FC236}">
                <a16:creationId xmlns:a16="http://schemas.microsoft.com/office/drawing/2014/main" id="{92D3A62A-692B-67F9-BDC3-82FA0BC9C4B7}"/>
              </a:ext>
            </a:extLst>
          </p:cNvPr>
          <p:cNvPicPr>
            <a:picLocks noChangeAspect="1"/>
          </p:cNvPicPr>
          <p:nvPr/>
        </p:nvPicPr>
        <p:blipFill rotWithShape="1">
          <a:blip r:embed="rId5"/>
          <a:srcRect t="5034"/>
          <a:stretch/>
        </p:blipFill>
        <p:spPr>
          <a:xfrm>
            <a:off x="836819" y="4141105"/>
            <a:ext cx="3786130" cy="2446248"/>
          </a:xfrm>
          <a:prstGeom prst="rect">
            <a:avLst/>
          </a:prstGeom>
        </p:spPr>
      </p:pic>
      <p:sp>
        <p:nvSpPr>
          <p:cNvPr id="19" name="TextBox 18">
            <a:extLst>
              <a:ext uri="{FF2B5EF4-FFF2-40B4-BE49-F238E27FC236}">
                <a16:creationId xmlns:a16="http://schemas.microsoft.com/office/drawing/2014/main" id="{99B2650E-FC6E-968D-8880-DEA8EDC18D09}"/>
              </a:ext>
            </a:extLst>
          </p:cNvPr>
          <p:cNvSpPr txBox="1"/>
          <p:nvPr/>
        </p:nvSpPr>
        <p:spPr>
          <a:xfrm>
            <a:off x="2293591" y="5090258"/>
            <a:ext cx="1114408" cy="338554"/>
          </a:xfrm>
          <a:prstGeom prst="rect">
            <a:avLst/>
          </a:prstGeom>
          <a:noFill/>
        </p:spPr>
        <p:txBody>
          <a:bodyPr wrap="none" rtlCol="0">
            <a:spAutoFit/>
          </a:bodyPr>
          <a:lstStyle/>
          <a:p>
            <a:r>
              <a:rPr lang="en-US" sz="1600" b="1" dirty="0">
                <a:latin typeface="Archivo Black"/>
              </a:rPr>
              <a:t>Corr = 0.89</a:t>
            </a:r>
            <a:endParaRPr lang="en-KE" sz="1600" b="1" dirty="0">
              <a:latin typeface="Archivo Black"/>
            </a:endParaRPr>
          </a:p>
        </p:txBody>
      </p:sp>
      <p:pic>
        <p:nvPicPr>
          <p:cNvPr id="20" name="Picture 19">
            <a:extLst>
              <a:ext uri="{FF2B5EF4-FFF2-40B4-BE49-F238E27FC236}">
                <a16:creationId xmlns:a16="http://schemas.microsoft.com/office/drawing/2014/main" id="{1BCC52C6-FA6D-9E6D-6A7E-F2BEA57B46EA}"/>
              </a:ext>
            </a:extLst>
          </p:cNvPr>
          <p:cNvPicPr>
            <a:picLocks noChangeAspect="1"/>
          </p:cNvPicPr>
          <p:nvPr/>
        </p:nvPicPr>
        <p:blipFill rotWithShape="1">
          <a:blip r:embed="rId6"/>
          <a:srcRect l="-1" t="6666" r="396"/>
          <a:stretch/>
        </p:blipFill>
        <p:spPr>
          <a:xfrm>
            <a:off x="4784315" y="4104785"/>
            <a:ext cx="3698858" cy="2463251"/>
          </a:xfrm>
          <a:prstGeom prst="rect">
            <a:avLst/>
          </a:prstGeom>
        </p:spPr>
      </p:pic>
      <p:sp>
        <p:nvSpPr>
          <p:cNvPr id="21" name="TextBox 20">
            <a:extLst>
              <a:ext uri="{FF2B5EF4-FFF2-40B4-BE49-F238E27FC236}">
                <a16:creationId xmlns:a16="http://schemas.microsoft.com/office/drawing/2014/main" id="{607D1F98-08DC-D107-8182-8BE524835825}"/>
              </a:ext>
            </a:extLst>
          </p:cNvPr>
          <p:cNvSpPr txBox="1"/>
          <p:nvPr/>
        </p:nvSpPr>
        <p:spPr>
          <a:xfrm>
            <a:off x="6003208" y="4999111"/>
            <a:ext cx="1114408" cy="338554"/>
          </a:xfrm>
          <a:prstGeom prst="rect">
            <a:avLst/>
          </a:prstGeom>
          <a:noFill/>
        </p:spPr>
        <p:txBody>
          <a:bodyPr wrap="none" rtlCol="0">
            <a:spAutoFit/>
          </a:bodyPr>
          <a:lstStyle/>
          <a:p>
            <a:r>
              <a:rPr lang="en-US" sz="1600" b="1" dirty="0">
                <a:latin typeface="Archivo Black"/>
              </a:rPr>
              <a:t>Corr = 0.93</a:t>
            </a:r>
            <a:endParaRPr lang="en-KE" sz="1600" b="1" dirty="0">
              <a:latin typeface="Archivo Black"/>
            </a:endParaRPr>
          </a:p>
        </p:txBody>
      </p:sp>
      <p:pic>
        <p:nvPicPr>
          <p:cNvPr id="22" name="Picture 21">
            <a:extLst>
              <a:ext uri="{FF2B5EF4-FFF2-40B4-BE49-F238E27FC236}">
                <a16:creationId xmlns:a16="http://schemas.microsoft.com/office/drawing/2014/main" id="{F057745C-895F-CBF7-72DB-9E746DF0B246}"/>
              </a:ext>
            </a:extLst>
          </p:cNvPr>
          <p:cNvPicPr>
            <a:picLocks noChangeAspect="1"/>
          </p:cNvPicPr>
          <p:nvPr/>
        </p:nvPicPr>
        <p:blipFill rotWithShape="1">
          <a:blip r:embed="rId7"/>
          <a:srcRect t="3476"/>
          <a:stretch/>
        </p:blipFill>
        <p:spPr>
          <a:xfrm>
            <a:off x="8483173" y="4097064"/>
            <a:ext cx="3533336" cy="2377626"/>
          </a:xfrm>
          <a:prstGeom prst="rect">
            <a:avLst/>
          </a:prstGeom>
        </p:spPr>
      </p:pic>
      <p:sp>
        <p:nvSpPr>
          <p:cNvPr id="24" name="TextBox 23">
            <a:extLst>
              <a:ext uri="{FF2B5EF4-FFF2-40B4-BE49-F238E27FC236}">
                <a16:creationId xmlns:a16="http://schemas.microsoft.com/office/drawing/2014/main" id="{F1B47272-DFE1-976C-67D4-FA4522FFB02B}"/>
              </a:ext>
            </a:extLst>
          </p:cNvPr>
          <p:cNvSpPr txBox="1"/>
          <p:nvPr/>
        </p:nvSpPr>
        <p:spPr>
          <a:xfrm>
            <a:off x="9452990" y="4929215"/>
            <a:ext cx="1114408" cy="338554"/>
          </a:xfrm>
          <a:prstGeom prst="rect">
            <a:avLst/>
          </a:prstGeom>
          <a:noFill/>
        </p:spPr>
        <p:txBody>
          <a:bodyPr wrap="none" rtlCol="0">
            <a:spAutoFit/>
          </a:bodyPr>
          <a:lstStyle/>
          <a:p>
            <a:r>
              <a:rPr lang="en-US" sz="1600" b="1" dirty="0">
                <a:latin typeface="Archivo Black"/>
              </a:rPr>
              <a:t>Corr = 0.95</a:t>
            </a:r>
            <a:endParaRPr lang="en-KE" sz="1600" b="1" dirty="0">
              <a:latin typeface="Archivo Black"/>
            </a:endParaRPr>
          </a:p>
        </p:txBody>
      </p:sp>
      <p:sp>
        <p:nvSpPr>
          <p:cNvPr id="25" name="TextBox 24">
            <a:extLst>
              <a:ext uri="{FF2B5EF4-FFF2-40B4-BE49-F238E27FC236}">
                <a16:creationId xmlns:a16="http://schemas.microsoft.com/office/drawing/2014/main" id="{70458319-EE5B-5E27-60BB-73A9CC6EC6EF}"/>
              </a:ext>
            </a:extLst>
          </p:cNvPr>
          <p:cNvSpPr txBox="1"/>
          <p:nvPr/>
        </p:nvSpPr>
        <p:spPr>
          <a:xfrm>
            <a:off x="1972489" y="3892078"/>
            <a:ext cx="1893454" cy="276999"/>
          </a:xfrm>
          <a:prstGeom prst="rect">
            <a:avLst/>
          </a:prstGeom>
          <a:noFill/>
        </p:spPr>
        <p:txBody>
          <a:bodyPr wrap="square" rtlCol="0">
            <a:spAutoFit/>
          </a:bodyPr>
          <a:lstStyle/>
          <a:p>
            <a:pPr algn="ctr"/>
            <a:r>
              <a:rPr lang="en-US" sz="1200" dirty="0">
                <a:latin typeface="Archivo Black"/>
              </a:rPr>
              <a:t>Population vs AgriOutput</a:t>
            </a:r>
            <a:endParaRPr lang="en-KE" sz="1200" dirty="0">
              <a:latin typeface="Archivo Black"/>
            </a:endParaRPr>
          </a:p>
        </p:txBody>
      </p:sp>
      <p:sp>
        <p:nvSpPr>
          <p:cNvPr id="26" name="TextBox 25">
            <a:extLst>
              <a:ext uri="{FF2B5EF4-FFF2-40B4-BE49-F238E27FC236}">
                <a16:creationId xmlns:a16="http://schemas.microsoft.com/office/drawing/2014/main" id="{CE19AB6D-A16A-B932-0AB2-D5AB3F3CE27B}"/>
              </a:ext>
            </a:extLst>
          </p:cNvPr>
          <p:cNvSpPr txBox="1"/>
          <p:nvPr/>
        </p:nvSpPr>
        <p:spPr>
          <a:xfrm>
            <a:off x="5906941" y="3859713"/>
            <a:ext cx="1893454" cy="276999"/>
          </a:xfrm>
          <a:prstGeom prst="rect">
            <a:avLst/>
          </a:prstGeom>
          <a:noFill/>
        </p:spPr>
        <p:txBody>
          <a:bodyPr wrap="square" rtlCol="0">
            <a:spAutoFit/>
          </a:bodyPr>
          <a:lstStyle/>
          <a:p>
            <a:pPr algn="ctr"/>
            <a:r>
              <a:rPr lang="en-US" sz="1200" dirty="0">
                <a:latin typeface="Archivo Black"/>
              </a:rPr>
              <a:t>Population vs Imports</a:t>
            </a:r>
            <a:endParaRPr lang="en-KE" sz="1200" dirty="0">
              <a:latin typeface="Archivo Black"/>
            </a:endParaRPr>
          </a:p>
        </p:txBody>
      </p:sp>
      <p:sp>
        <p:nvSpPr>
          <p:cNvPr id="27" name="TextBox 26">
            <a:extLst>
              <a:ext uri="{FF2B5EF4-FFF2-40B4-BE49-F238E27FC236}">
                <a16:creationId xmlns:a16="http://schemas.microsoft.com/office/drawing/2014/main" id="{424FB07C-7529-EAD3-947D-13C883999413}"/>
              </a:ext>
            </a:extLst>
          </p:cNvPr>
          <p:cNvSpPr txBox="1"/>
          <p:nvPr/>
        </p:nvSpPr>
        <p:spPr>
          <a:xfrm>
            <a:off x="9474913" y="3851990"/>
            <a:ext cx="1893454" cy="276999"/>
          </a:xfrm>
          <a:prstGeom prst="rect">
            <a:avLst/>
          </a:prstGeom>
          <a:noFill/>
        </p:spPr>
        <p:txBody>
          <a:bodyPr wrap="square" rtlCol="0">
            <a:spAutoFit/>
          </a:bodyPr>
          <a:lstStyle/>
          <a:p>
            <a:pPr algn="ctr"/>
            <a:r>
              <a:rPr lang="en-US" sz="1200" dirty="0">
                <a:latin typeface="Archivo Black"/>
              </a:rPr>
              <a:t>Imports vs AgriOutput</a:t>
            </a:r>
            <a:endParaRPr lang="en-KE" sz="1200" dirty="0">
              <a:latin typeface="Archivo Black"/>
            </a:endParaRPr>
          </a:p>
        </p:txBody>
      </p:sp>
    </p:spTree>
    <p:extLst>
      <p:ext uri="{BB962C8B-B14F-4D97-AF65-F5344CB8AC3E}">
        <p14:creationId xmlns:p14="http://schemas.microsoft.com/office/powerpoint/2010/main" val="1513823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4CCA052-4813-C78D-EC8D-DE07FDA697BA}"/>
              </a:ext>
            </a:extLst>
          </p:cNvPr>
          <p:cNvSpPr txBox="1"/>
          <p:nvPr/>
        </p:nvSpPr>
        <p:spPr>
          <a:xfrm>
            <a:off x="135801" y="141723"/>
            <a:ext cx="11950575" cy="646331"/>
          </a:xfrm>
          <a:prstGeom prst="rect">
            <a:avLst/>
          </a:prstGeom>
          <a:noFill/>
        </p:spPr>
        <p:txBody>
          <a:bodyPr wrap="square" rtlCol="0">
            <a:spAutoFit/>
          </a:bodyPr>
          <a:lstStyle/>
          <a:p>
            <a:pPr algn="ctr"/>
            <a:r>
              <a:rPr lang="en-US" sz="3600" dirty="0">
                <a:solidFill>
                  <a:srgbClr val="FF0000"/>
                </a:solidFill>
                <a:latin typeface="Archivo Black"/>
              </a:rPr>
              <a:t>Our GDP Time series visualization (Trends &amp; Seasonality)</a:t>
            </a:r>
            <a:endParaRPr lang="en-KE" sz="3600" dirty="0">
              <a:solidFill>
                <a:srgbClr val="FF0000"/>
              </a:solidFill>
              <a:latin typeface="Archivo Black"/>
            </a:endParaRPr>
          </a:p>
        </p:txBody>
      </p:sp>
      <p:sp>
        <p:nvSpPr>
          <p:cNvPr id="4" name="TextBox 3">
            <a:extLst>
              <a:ext uri="{FF2B5EF4-FFF2-40B4-BE49-F238E27FC236}">
                <a16:creationId xmlns:a16="http://schemas.microsoft.com/office/drawing/2014/main" id="{63359F6F-81F2-AD3B-5E4C-2CD340994FCA}"/>
              </a:ext>
            </a:extLst>
          </p:cNvPr>
          <p:cNvSpPr txBox="1"/>
          <p:nvPr/>
        </p:nvSpPr>
        <p:spPr>
          <a:xfrm>
            <a:off x="3968685" y="5816338"/>
            <a:ext cx="5429839" cy="830997"/>
          </a:xfrm>
          <a:prstGeom prst="rect">
            <a:avLst/>
          </a:prstGeom>
          <a:noFill/>
        </p:spPr>
        <p:txBody>
          <a:bodyPr wrap="square" rtlCol="0">
            <a:spAutoFit/>
          </a:bodyPr>
          <a:lstStyle/>
          <a:p>
            <a:pPr algn="ctr"/>
            <a:r>
              <a:rPr lang="en-US" sz="2400" b="1" dirty="0">
                <a:latin typeface="Archivo Black"/>
              </a:rPr>
              <a:t>DECOMPOSED TIME SERIES</a:t>
            </a:r>
          </a:p>
          <a:p>
            <a:pPr algn="ctr"/>
            <a:r>
              <a:rPr lang="en-US" sz="2400" b="1" dirty="0">
                <a:latin typeface="Archivo Black"/>
              </a:rPr>
              <a:t>NO SEASONALITY</a:t>
            </a:r>
            <a:endParaRPr lang="en-KE" sz="2400" b="1" dirty="0">
              <a:latin typeface="Archivo Black"/>
            </a:endParaRPr>
          </a:p>
        </p:txBody>
      </p:sp>
      <p:pic>
        <p:nvPicPr>
          <p:cNvPr id="5" name="Picture 4">
            <a:extLst>
              <a:ext uri="{FF2B5EF4-FFF2-40B4-BE49-F238E27FC236}">
                <a16:creationId xmlns:a16="http://schemas.microsoft.com/office/drawing/2014/main" id="{CDF61461-D44A-8A77-4F1A-63918EBC1387}"/>
              </a:ext>
            </a:extLst>
          </p:cNvPr>
          <p:cNvPicPr>
            <a:picLocks noChangeAspect="1"/>
          </p:cNvPicPr>
          <p:nvPr/>
        </p:nvPicPr>
        <p:blipFill rotWithShape="1">
          <a:blip r:embed="rId2"/>
          <a:srcRect t="2644" r="426"/>
          <a:stretch/>
        </p:blipFill>
        <p:spPr>
          <a:xfrm>
            <a:off x="1031297" y="1102259"/>
            <a:ext cx="10129405" cy="4653481"/>
          </a:xfrm>
          <a:prstGeom prst="rect">
            <a:avLst/>
          </a:prstGeom>
        </p:spPr>
      </p:pic>
      <p:cxnSp>
        <p:nvCxnSpPr>
          <p:cNvPr id="3" name="Straight Connector 2">
            <a:extLst>
              <a:ext uri="{FF2B5EF4-FFF2-40B4-BE49-F238E27FC236}">
                <a16:creationId xmlns:a16="http://schemas.microsoft.com/office/drawing/2014/main" id="{2F3BFB2C-5A44-5D44-D21E-4F6E55F96A32}"/>
              </a:ext>
            </a:extLst>
          </p:cNvPr>
          <p:cNvCxnSpPr/>
          <p:nvPr/>
        </p:nvCxnSpPr>
        <p:spPr>
          <a:xfrm>
            <a:off x="877455" y="788054"/>
            <a:ext cx="10825018"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0967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4CCA052-4813-C78D-EC8D-DE07FDA697BA}"/>
              </a:ext>
            </a:extLst>
          </p:cNvPr>
          <p:cNvSpPr txBox="1"/>
          <p:nvPr/>
        </p:nvSpPr>
        <p:spPr>
          <a:xfrm>
            <a:off x="135801" y="53647"/>
            <a:ext cx="11950575" cy="707886"/>
          </a:xfrm>
          <a:prstGeom prst="rect">
            <a:avLst/>
          </a:prstGeom>
          <a:noFill/>
        </p:spPr>
        <p:txBody>
          <a:bodyPr wrap="square" rtlCol="0">
            <a:spAutoFit/>
          </a:bodyPr>
          <a:lstStyle/>
          <a:p>
            <a:r>
              <a:rPr lang="en-US" sz="4000" dirty="0">
                <a:latin typeface="Archivo Black"/>
              </a:rPr>
              <a:t>Time series visualization (Stationarity Check)</a:t>
            </a:r>
            <a:endParaRPr lang="en-KE" sz="4000" dirty="0">
              <a:latin typeface="Archivo Black"/>
            </a:endParaRPr>
          </a:p>
        </p:txBody>
      </p:sp>
      <p:pic>
        <p:nvPicPr>
          <p:cNvPr id="2" name="Picture 1">
            <a:extLst>
              <a:ext uri="{FF2B5EF4-FFF2-40B4-BE49-F238E27FC236}">
                <a16:creationId xmlns:a16="http://schemas.microsoft.com/office/drawing/2014/main" id="{CEAEE9C6-64AA-9704-F7ED-73F2E751A40E}"/>
              </a:ext>
            </a:extLst>
          </p:cNvPr>
          <p:cNvPicPr>
            <a:picLocks noChangeAspect="1"/>
          </p:cNvPicPr>
          <p:nvPr/>
        </p:nvPicPr>
        <p:blipFill>
          <a:blip r:embed="rId2"/>
          <a:stretch>
            <a:fillRect/>
          </a:stretch>
        </p:blipFill>
        <p:spPr>
          <a:xfrm>
            <a:off x="0" y="891863"/>
            <a:ext cx="6111088" cy="4851712"/>
          </a:xfrm>
          <a:prstGeom prst="rect">
            <a:avLst/>
          </a:prstGeom>
        </p:spPr>
      </p:pic>
      <p:pic>
        <p:nvPicPr>
          <p:cNvPr id="3" name="Picture 2">
            <a:extLst>
              <a:ext uri="{FF2B5EF4-FFF2-40B4-BE49-F238E27FC236}">
                <a16:creationId xmlns:a16="http://schemas.microsoft.com/office/drawing/2014/main" id="{71751D79-0476-6114-A091-D026F1A64CD3}"/>
              </a:ext>
            </a:extLst>
          </p:cNvPr>
          <p:cNvPicPr>
            <a:picLocks noChangeAspect="1"/>
          </p:cNvPicPr>
          <p:nvPr/>
        </p:nvPicPr>
        <p:blipFill>
          <a:blip r:embed="rId3"/>
          <a:stretch>
            <a:fillRect/>
          </a:stretch>
        </p:blipFill>
        <p:spPr>
          <a:xfrm>
            <a:off x="6141265" y="839957"/>
            <a:ext cx="5945111" cy="4903617"/>
          </a:xfrm>
          <a:prstGeom prst="rect">
            <a:avLst/>
          </a:prstGeom>
        </p:spPr>
      </p:pic>
      <p:sp>
        <p:nvSpPr>
          <p:cNvPr id="4" name="TextBox 3">
            <a:extLst>
              <a:ext uri="{FF2B5EF4-FFF2-40B4-BE49-F238E27FC236}">
                <a16:creationId xmlns:a16="http://schemas.microsoft.com/office/drawing/2014/main" id="{63359F6F-81F2-AD3B-5E4C-2CD340994FCA}"/>
              </a:ext>
            </a:extLst>
          </p:cNvPr>
          <p:cNvSpPr txBox="1"/>
          <p:nvPr/>
        </p:nvSpPr>
        <p:spPr>
          <a:xfrm>
            <a:off x="3913267" y="5727135"/>
            <a:ext cx="5429839" cy="1077218"/>
          </a:xfrm>
          <a:prstGeom prst="rect">
            <a:avLst/>
          </a:prstGeom>
          <a:noFill/>
        </p:spPr>
        <p:txBody>
          <a:bodyPr wrap="square" rtlCol="0">
            <a:spAutoFit/>
          </a:bodyPr>
          <a:lstStyle/>
          <a:p>
            <a:pPr algn="ctr"/>
            <a:r>
              <a:rPr lang="en-US" sz="3200" b="1" dirty="0">
                <a:solidFill>
                  <a:srgbClr val="00B050"/>
                </a:solidFill>
                <a:latin typeface="Archivo Black"/>
              </a:rPr>
              <a:t>Differencing done to make our Data Stationary </a:t>
            </a:r>
            <a:endParaRPr lang="en-KE" sz="3200" b="1" dirty="0">
              <a:solidFill>
                <a:srgbClr val="00B050"/>
              </a:solidFill>
              <a:latin typeface="Archivo Black"/>
            </a:endParaRPr>
          </a:p>
        </p:txBody>
      </p:sp>
      <p:cxnSp>
        <p:nvCxnSpPr>
          <p:cNvPr id="6" name="Straight Connector 5">
            <a:extLst>
              <a:ext uri="{FF2B5EF4-FFF2-40B4-BE49-F238E27FC236}">
                <a16:creationId xmlns:a16="http://schemas.microsoft.com/office/drawing/2014/main" id="{EE846EFF-AC3D-5056-59DF-B0AA8DBEA46C}"/>
              </a:ext>
            </a:extLst>
          </p:cNvPr>
          <p:cNvCxnSpPr/>
          <p:nvPr/>
        </p:nvCxnSpPr>
        <p:spPr>
          <a:xfrm>
            <a:off x="212436" y="761533"/>
            <a:ext cx="11873940" cy="0"/>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6885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4CCA052-4813-C78D-EC8D-DE07FDA697BA}"/>
              </a:ext>
            </a:extLst>
          </p:cNvPr>
          <p:cNvSpPr txBox="1"/>
          <p:nvPr/>
        </p:nvSpPr>
        <p:spPr>
          <a:xfrm>
            <a:off x="135801" y="141723"/>
            <a:ext cx="11950575" cy="707886"/>
          </a:xfrm>
          <a:prstGeom prst="rect">
            <a:avLst/>
          </a:prstGeom>
          <a:noFill/>
        </p:spPr>
        <p:txBody>
          <a:bodyPr wrap="square" rtlCol="0">
            <a:spAutoFit/>
          </a:bodyPr>
          <a:lstStyle/>
          <a:p>
            <a:pPr algn="ctr"/>
            <a:r>
              <a:rPr lang="en-US" sz="4000" dirty="0">
                <a:latin typeface="Archivo Black"/>
              </a:rPr>
              <a:t>Modeling: Auto-Regressive (AR) Model Results</a:t>
            </a:r>
            <a:endParaRPr lang="en-KE" sz="4000" dirty="0">
              <a:latin typeface="Archivo Black"/>
            </a:endParaRPr>
          </a:p>
        </p:txBody>
      </p:sp>
      <p:cxnSp>
        <p:nvCxnSpPr>
          <p:cNvPr id="8" name="Straight Connector 7">
            <a:extLst>
              <a:ext uri="{FF2B5EF4-FFF2-40B4-BE49-F238E27FC236}">
                <a16:creationId xmlns:a16="http://schemas.microsoft.com/office/drawing/2014/main" id="{82FC0B23-3D2C-ECE5-4DD0-A269E2927CC1}"/>
              </a:ext>
            </a:extLst>
          </p:cNvPr>
          <p:cNvCxnSpPr/>
          <p:nvPr/>
        </p:nvCxnSpPr>
        <p:spPr>
          <a:xfrm>
            <a:off x="135801" y="849609"/>
            <a:ext cx="11818074"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44C1DAFC-13DF-206A-2B6A-0A6E570F281E}"/>
              </a:ext>
            </a:extLst>
          </p:cNvPr>
          <p:cNvCxnSpPr/>
          <p:nvPr/>
        </p:nvCxnSpPr>
        <p:spPr>
          <a:xfrm>
            <a:off x="135801" y="6059784"/>
            <a:ext cx="11818074" cy="0"/>
          </a:xfrm>
          <a:prstGeom prst="line">
            <a:avLst/>
          </a:prstGeom>
          <a:ln w="31750"/>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DB8B5D3C-4028-CF1B-1A48-7ED862921407}"/>
              </a:ext>
            </a:extLst>
          </p:cNvPr>
          <p:cNvPicPr>
            <a:picLocks noChangeAspect="1"/>
          </p:cNvPicPr>
          <p:nvPr/>
        </p:nvPicPr>
        <p:blipFill>
          <a:blip r:embed="rId2"/>
          <a:stretch>
            <a:fillRect/>
          </a:stretch>
        </p:blipFill>
        <p:spPr>
          <a:xfrm>
            <a:off x="6044838" y="1013555"/>
            <a:ext cx="5991224" cy="4829174"/>
          </a:xfrm>
          <a:prstGeom prst="rect">
            <a:avLst/>
          </a:prstGeom>
        </p:spPr>
      </p:pic>
      <p:pic>
        <p:nvPicPr>
          <p:cNvPr id="11" name="Picture 10">
            <a:extLst>
              <a:ext uri="{FF2B5EF4-FFF2-40B4-BE49-F238E27FC236}">
                <a16:creationId xmlns:a16="http://schemas.microsoft.com/office/drawing/2014/main" id="{4AE99DF1-5155-9299-57DC-4BCFCFE79237}"/>
              </a:ext>
            </a:extLst>
          </p:cNvPr>
          <p:cNvPicPr>
            <a:picLocks noChangeAspect="1"/>
          </p:cNvPicPr>
          <p:nvPr/>
        </p:nvPicPr>
        <p:blipFill>
          <a:blip r:embed="rId3"/>
          <a:stretch>
            <a:fillRect/>
          </a:stretch>
        </p:blipFill>
        <p:spPr>
          <a:xfrm>
            <a:off x="53614" y="1013555"/>
            <a:ext cx="5991224" cy="4829175"/>
          </a:xfrm>
          <a:prstGeom prst="rect">
            <a:avLst/>
          </a:prstGeom>
        </p:spPr>
      </p:pic>
    </p:spTree>
    <p:extLst>
      <p:ext uri="{BB962C8B-B14F-4D97-AF65-F5344CB8AC3E}">
        <p14:creationId xmlns:p14="http://schemas.microsoft.com/office/powerpoint/2010/main" val="1406396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4CCA052-4813-C78D-EC8D-DE07FDA697BA}"/>
              </a:ext>
            </a:extLst>
          </p:cNvPr>
          <p:cNvSpPr txBox="1"/>
          <p:nvPr/>
        </p:nvSpPr>
        <p:spPr>
          <a:xfrm>
            <a:off x="135801" y="141723"/>
            <a:ext cx="11950575" cy="707886"/>
          </a:xfrm>
          <a:prstGeom prst="rect">
            <a:avLst/>
          </a:prstGeom>
          <a:noFill/>
        </p:spPr>
        <p:txBody>
          <a:bodyPr wrap="square" rtlCol="0">
            <a:spAutoFit/>
          </a:bodyPr>
          <a:lstStyle/>
          <a:p>
            <a:pPr algn="ctr"/>
            <a:r>
              <a:rPr lang="en-US" sz="4000" dirty="0">
                <a:solidFill>
                  <a:srgbClr val="FF0000"/>
                </a:solidFill>
                <a:latin typeface="Archivo Black"/>
              </a:rPr>
              <a:t>Modeling: ARIMA Model Results</a:t>
            </a:r>
            <a:endParaRPr lang="en-KE" sz="4000" dirty="0">
              <a:solidFill>
                <a:srgbClr val="FF0000"/>
              </a:solidFill>
              <a:latin typeface="Archivo Black"/>
            </a:endParaRPr>
          </a:p>
        </p:txBody>
      </p:sp>
      <p:cxnSp>
        <p:nvCxnSpPr>
          <p:cNvPr id="8" name="Straight Connector 7">
            <a:extLst>
              <a:ext uri="{FF2B5EF4-FFF2-40B4-BE49-F238E27FC236}">
                <a16:creationId xmlns:a16="http://schemas.microsoft.com/office/drawing/2014/main" id="{82FC0B23-3D2C-ECE5-4DD0-A269E2927CC1}"/>
              </a:ext>
            </a:extLst>
          </p:cNvPr>
          <p:cNvCxnSpPr/>
          <p:nvPr/>
        </p:nvCxnSpPr>
        <p:spPr>
          <a:xfrm>
            <a:off x="135801" y="849609"/>
            <a:ext cx="11818074"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44C1DAFC-13DF-206A-2B6A-0A6E570F281E}"/>
              </a:ext>
            </a:extLst>
          </p:cNvPr>
          <p:cNvCxnSpPr/>
          <p:nvPr/>
        </p:nvCxnSpPr>
        <p:spPr>
          <a:xfrm>
            <a:off x="135801" y="6059784"/>
            <a:ext cx="11818074" cy="0"/>
          </a:xfrm>
          <a:prstGeom prst="line">
            <a:avLst/>
          </a:prstGeom>
          <a:ln w="31750"/>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68E75863-A176-B58B-19EE-5CBD741B33EF}"/>
              </a:ext>
            </a:extLst>
          </p:cNvPr>
          <p:cNvPicPr>
            <a:picLocks noChangeAspect="1"/>
          </p:cNvPicPr>
          <p:nvPr/>
        </p:nvPicPr>
        <p:blipFill>
          <a:blip r:embed="rId2"/>
          <a:stretch>
            <a:fillRect/>
          </a:stretch>
        </p:blipFill>
        <p:spPr>
          <a:xfrm>
            <a:off x="5993676" y="1040111"/>
            <a:ext cx="5991224" cy="4829170"/>
          </a:xfrm>
          <a:prstGeom prst="rect">
            <a:avLst/>
          </a:prstGeom>
        </p:spPr>
      </p:pic>
      <p:pic>
        <p:nvPicPr>
          <p:cNvPr id="3" name="Picture 2">
            <a:extLst>
              <a:ext uri="{FF2B5EF4-FFF2-40B4-BE49-F238E27FC236}">
                <a16:creationId xmlns:a16="http://schemas.microsoft.com/office/drawing/2014/main" id="{E4BA254B-73D8-6411-C904-142171F6395D}"/>
              </a:ext>
            </a:extLst>
          </p:cNvPr>
          <p:cNvPicPr>
            <a:picLocks noChangeAspect="1"/>
          </p:cNvPicPr>
          <p:nvPr/>
        </p:nvPicPr>
        <p:blipFill>
          <a:blip r:embed="rId3"/>
          <a:stretch>
            <a:fillRect/>
          </a:stretch>
        </p:blipFill>
        <p:spPr>
          <a:xfrm>
            <a:off x="135801" y="1040539"/>
            <a:ext cx="5857875" cy="4828314"/>
          </a:xfrm>
          <a:prstGeom prst="rect">
            <a:avLst/>
          </a:prstGeom>
        </p:spPr>
      </p:pic>
    </p:spTree>
    <p:extLst>
      <p:ext uri="{BB962C8B-B14F-4D97-AF65-F5344CB8AC3E}">
        <p14:creationId xmlns:p14="http://schemas.microsoft.com/office/powerpoint/2010/main" val="3148432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4CCA052-4813-C78D-EC8D-DE07FDA697BA}"/>
              </a:ext>
            </a:extLst>
          </p:cNvPr>
          <p:cNvSpPr txBox="1"/>
          <p:nvPr/>
        </p:nvSpPr>
        <p:spPr>
          <a:xfrm>
            <a:off x="135801" y="141723"/>
            <a:ext cx="11950575" cy="707886"/>
          </a:xfrm>
          <a:prstGeom prst="rect">
            <a:avLst/>
          </a:prstGeom>
          <a:noFill/>
        </p:spPr>
        <p:txBody>
          <a:bodyPr wrap="square" rtlCol="0">
            <a:spAutoFit/>
          </a:bodyPr>
          <a:lstStyle/>
          <a:p>
            <a:pPr algn="ctr"/>
            <a:r>
              <a:rPr lang="en-US" sz="4000" dirty="0">
                <a:solidFill>
                  <a:srgbClr val="00B050"/>
                </a:solidFill>
                <a:latin typeface="Archivo Black"/>
              </a:rPr>
              <a:t>Modeling: SARIMA Models Results</a:t>
            </a:r>
            <a:endParaRPr lang="en-KE" sz="4000" dirty="0">
              <a:solidFill>
                <a:srgbClr val="00B050"/>
              </a:solidFill>
              <a:latin typeface="Archivo Black"/>
            </a:endParaRPr>
          </a:p>
        </p:txBody>
      </p:sp>
      <p:cxnSp>
        <p:nvCxnSpPr>
          <p:cNvPr id="8" name="Straight Connector 7">
            <a:extLst>
              <a:ext uri="{FF2B5EF4-FFF2-40B4-BE49-F238E27FC236}">
                <a16:creationId xmlns:a16="http://schemas.microsoft.com/office/drawing/2014/main" id="{82FC0B23-3D2C-ECE5-4DD0-A269E2927CC1}"/>
              </a:ext>
            </a:extLst>
          </p:cNvPr>
          <p:cNvCxnSpPr/>
          <p:nvPr/>
        </p:nvCxnSpPr>
        <p:spPr>
          <a:xfrm>
            <a:off x="135801" y="849609"/>
            <a:ext cx="11818074" cy="0"/>
          </a:xfrm>
          <a:prstGeom prst="line">
            <a:avLst/>
          </a:prstGeom>
          <a:ln w="31750">
            <a:solidFill>
              <a:srgbClr val="007A37"/>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44C1DAFC-13DF-206A-2B6A-0A6E570F281E}"/>
              </a:ext>
            </a:extLst>
          </p:cNvPr>
          <p:cNvCxnSpPr/>
          <p:nvPr/>
        </p:nvCxnSpPr>
        <p:spPr>
          <a:xfrm>
            <a:off x="135801" y="6059784"/>
            <a:ext cx="11818074" cy="0"/>
          </a:xfrm>
          <a:prstGeom prst="line">
            <a:avLst/>
          </a:prstGeom>
          <a:ln w="31750">
            <a:solidFill>
              <a:srgbClr val="007A37"/>
            </a:solidFill>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E9612823-8EA2-F7DB-619D-AFBCD5F3FBA7}"/>
              </a:ext>
            </a:extLst>
          </p:cNvPr>
          <p:cNvPicPr>
            <a:picLocks noChangeAspect="1"/>
          </p:cNvPicPr>
          <p:nvPr/>
        </p:nvPicPr>
        <p:blipFill>
          <a:blip r:embed="rId2"/>
          <a:stretch>
            <a:fillRect/>
          </a:stretch>
        </p:blipFill>
        <p:spPr>
          <a:xfrm>
            <a:off x="135801" y="1033462"/>
            <a:ext cx="5960199" cy="4900612"/>
          </a:xfrm>
          <a:prstGeom prst="rect">
            <a:avLst/>
          </a:prstGeom>
        </p:spPr>
      </p:pic>
      <p:pic>
        <p:nvPicPr>
          <p:cNvPr id="5" name="Picture 4">
            <a:extLst>
              <a:ext uri="{FF2B5EF4-FFF2-40B4-BE49-F238E27FC236}">
                <a16:creationId xmlns:a16="http://schemas.microsoft.com/office/drawing/2014/main" id="{5D0FE79D-0AE2-7722-F9DE-4681AA759729}"/>
              </a:ext>
            </a:extLst>
          </p:cNvPr>
          <p:cNvPicPr>
            <a:picLocks noChangeAspect="1"/>
          </p:cNvPicPr>
          <p:nvPr/>
        </p:nvPicPr>
        <p:blipFill>
          <a:blip r:embed="rId3"/>
          <a:stretch>
            <a:fillRect/>
          </a:stretch>
        </p:blipFill>
        <p:spPr>
          <a:xfrm>
            <a:off x="6248402" y="1033460"/>
            <a:ext cx="5705473" cy="4900609"/>
          </a:xfrm>
          <a:prstGeom prst="rect">
            <a:avLst/>
          </a:prstGeom>
        </p:spPr>
      </p:pic>
    </p:spTree>
    <p:extLst>
      <p:ext uri="{BB962C8B-B14F-4D97-AF65-F5344CB8AC3E}">
        <p14:creationId xmlns:p14="http://schemas.microsoft.com/office/powerpoint/2010/main" val="1210931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685800" y="685801"/>
            <a:ext cx="10820400" cy="1392911"/>
            <a:chOff x="0" y="0"/>
            <a:chExt cx="21640800" cy="2785823"/>
          </a:xfrm>
        </p:grpSpPr>
        <p:sp>
          <p:nvSpPr>
            <p:cNvPr id="3" name="TextBox 3"/>
            <p:cNvSpPr txBox="1"/>
            <p:nvPr/>
          </p:nvSpPr>
          <p:spPr>
            <a:xfrm>
              <a:off x="0" y="0"/>
              <a:ext cx="21640800" cy="1846661"/>
            </a:xfrm>
            <a:prstGeom prst="rect">
              <a:avLst/>
            </a:prstGeom>
          </p:spPr>
          <p:txBody>
            <a:bodyPr lIns="0" tIns="0" rIns="0" bIns="0" rtlCol="0" anchor="t">
              <a:spAutoFit/>
            </a:bodyPr>
            <a:lstStyle/>
            <a:p>
              <a:pPr defTabSz="609630">
                <a:lnSpc>
                  <a:spcPts val="7200"/>
                </a:lnSpc>
                <a:spcBef>
                  <a:spcPct val="0"/>
                </a:spcBef>
              </a:pPr>
              <a:r>
                <a:rPr lang="en-US" sz="6000" dirty="0">
                  <a:solidFill>
                    <a:srgbClr val="007A37"/>
                  </a:solidFill>
                  <a:latin typeface="Archivo Black"/>
                </a:rPr>
                <a:t>Matters on the Docket</a:t>
              </a:r>
            </a:p>
          </p:txBody>
        </p:sp>
        <p:sp>
          <p:nvSpPr>
            <p:cNvPr id="4" name="TextBox 4"/>
            <p:cNvSpPr txBox="1"/>
            <p:nvPr/>
          </p:nvSpPr>
          <p:spPr>
            <a:xfrm>
              <a:off x="0" y="2050749"/>
              <a:ext cx="21640800" cy="735074"/>
            </a:xfrm>
            <a:prstGeom prst="rect">
              <a:avLst/>
            </a:prstGeom>
          </p:spPr>
          <p:txBody>
            <a:bodyPr lIns="0" tIns="0" rIns="0" bIns="0" rtlCol="0" anchor="t">
              <a:spAutoFit/>
            </a:bodyPr>
            <a:lstStyle/>
            <a:p>
              <a:pPr defTabSz="609630">
                <a:lnSpc>
                  <a:spcPts val="3033"/>
                </a:lnSpc>
                <a:spcBef>
                  <a:spcPct val="0"/>
                </a:spcBef>
              </a:pPr>
              <a:r>
                <a:rPr lang="en-US" sz="2333" dirty="0">
                  <a:latin typeface="Archivo Black"/>
                </a:rPr>
                <a:t>A brief look at what we will discuss in this presentation</a:t>
              </a:r>
            </a:p>
          </p:txBody>
        </p:sp>
      </p:grpSp>
      <p:sp>
        <p:nvSpPr>
          <p:cNvPr id="5" name="Freeform 5"/>
          <p:cNvSpPr/>
          <p:nvPr/>
        </p:nvSpPr>
        <p:spPr>
          <a:xfrm>
            <a:off x="685800" y="2880615"/>
            <a:ext cx="4537273" cy="3291585"/>
          </a:xfrm>
          <a:custGeom>
            <a:avLst/>
            <a:gdLst/>
            <a:ahLst/>
            <a:cxnLst/>
            <a:rect l="l" t="t" r="r" b="b"/>
            <a:pathLst>
              <a:path w="6805909" h="4937378">
                <a:moveTo>
                  <a:pt x="0" y="0"/>
                </a:moveTo>
                <a:lnTo>
                  <a:pt x="6805909" y="0"/>
                </a:lnTo>
                <a:lnTo>
                  <a:pt x="6805909" y="4937378"/>
                </a:lnTo>
                <a:lnTo>
                  <a:pt x="0" y="49373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en-KE" sz="1200">
              <a:solidFill>
                <a:prstClr val="black"/>
              </a:solidFill>
              <a:latin typeface="Archivo Black"/>
            </a:endParaRPr>
          </a:p>
        </p:txBody>
      </p:sp>
      <p:sp>
        <p:nvSpPr>
          <p:cNvPr id="6" name="TextBox 6"/>
          <p:cNvSpPr txBox="1"/>
          <p:nvPr/>
        </p:nvSpPr>
        <p:spPr>
          <a:xfrm>
            <a:off x="7537845" y="5842000"/>
            <a:ext cx="3874902" cy="265714"/>
          </a:xfrm>
          <a:prstGeom prst="rect">
            <a:avLst/>
          </a:prstGeom>
        </p:spPr>
        <p:txBody>
          <a:bodyPr wrap="square" lIns="0" tIns="0" rIns="0" bIns="0" rtlCol="0" anchor="t">
            <a:spAutoFit/>
          </a:bodyPr>
          <a:lstStyle/>
          <a:p>
            <a:pPr defTabSz="609630">
              <a:lnSpc>
                <a:spcPts val="2239"/>
              </a:lnSpc>
            </a:pPr>
            <a:r>
              <a:rPr lang="en-US" sz="1600" dirty="0">
                <a:solidFill>
                  <a:srgbClr val="000000"/>
                </a:solidFill>
                <a:latin typeface="Archivo Black"/>
              </a:rPr>
              <a:t>Limitations, Findings &amp; Conclusion</a:t>
            </a:r>
          </a:p>
        </p:txBody>
      </p:sp>
      <p:sp>
        <p:nvSpPr>
          <p:cNvPr id="7" name="TextBox 7"/>
          <p:cNvSpPr txBox="1"/>
          <p:nvPr/>
        </p:nvSpPr>
        <p:spPr>
          <a:xfrm>
            <a:off x="7537846" y="3119545"/>
            <a:ext cx="3435336" cy="265714"/>
          </a:xfrm>
          <a:prstGeom prst="rect">
            <a:avLst/>
          </a:prstGeom>
        </p:spPr>
        <p:txBody>
          <a:bodyPr lIns="0" tIns="0" rIns="0" bIns="0" rtlCol="0" anchor="t">
            <a:spAutoFit/>
          </a:bodyPr>
          <a:lstStyle/>
          <a:p>
            <a:pPr defTabSz="609630">
              <a:lnSpc>
                <a:spcPts val="2239"/>
              </a:lnSpc>
            </a:pPr>
            <a:r>
              <a:rPr lang="en-US" sz="1600" dirty="0">
                <a:solidFill>
                  <a:srgbClr val="000000"/>
                </a:solidFill>
                <a:latin typeface="Archivo Black"/>
              </a:rPr>
              <a:t>Highlights and Key Updates</a:t>
            </a:r>
          </a:p>
        </p:txBody>
      </p:sp>
      <p:sp>
        <p:nvSpPr>
          <p:cNvPr id="8" name="TextBox 8"/>
          <p:cNvSpPr txBox="1"/>
          <p:nvPr/>
        </p:nvSpPr>
        <p:spPr>
          <a:xfrm>
            <a:off x="7004828" y="3119545"/>
            <a:ext cx="417689" cy="265714"/>
          </a:xfrm>
          <a:prstGeom prst="rect">
            <a:avLst/>
          </a:prstGeom>
        </p:spPr>
        <p:txBody>
          <a:bodyPr lIns="0" tIns="0" rIns="0" bIns="0" rtlCol="0" anchor="t">
            <a:spAutoFit/>
          </a:bodyPr>
          <a:lstStyle/>
          <a:p>
            <a:pPr defTabSz="609630">
              <a:lnSpc>
                <a:spcPts val="2239"/>
              </a:lnSpc>
            </a:pPr>
            <a:r>
              <a:rPr lang="en-US" sz="1600">
                <a:solidFill>
                  <a:srgbClr val="000000"/>
                </a:solidFill>
                <a:latin typeface="Archivo Black"/>
              </a:rPr>
              <a:t>01</a:t>
            </a:r>
          </a:p>
        </p:txBody>
      </p:sp>
      <p:sp>
        <p:nvSpPr>
          <p:cNvPr id="9" name="TextBox 9"/>
          <p:cNvSpPr txBox="1"/>
          <p:nvPr/>
        </p:nvSpPr>
        <p:spPr>
          <a:xfrm>
            <a:off x="7004828" y="4753018"/>
            <a:ext cx="417689" cy="265714"/>
          </a:xfrm>
          <a:prstGeom prst="rect">
            <a:avLst/>
          </a:prstGeom>
        </p:spPr>
        <p:txBody>
          <a:bodyPr lIns="0" tIns="0" rIns="0" bIns="0" rtlCol="0" anchor="t">
            <a:spAutoFit/>
          </a:bodyPr>
          <a:lstStyle/>
          <a:p>
            <a:pPr defTabSz="609630">
              <a:lnSpc>
                <a:spcPts val="2239"/>
              </a:lnSpc>
            </a:pPr>
            <a:r>
              <a:rPr lang="en-US" sz="1600">
                <a:solidFill>
                  <a:srgbClr val="000000"/>
                </a:solidFill>
                <a:latin typeface="Archivo Black"/>
              </a:rPr>
              <a:t>04</a:t>
            </a:r>
          </a:p>
        </p:txBody>
      </p:sp>
      <p:sp>
        <p:nvSpPr>
          <p:cNvPr id="10" name="TextBox 10"/>
          <p:cNvSpPr txBox="1"/>
          <p:nvPr/>
        </p:nvSpPr>
        <p:spPr>
          <a:xfrm>
            <a:off x="7004828" y="3664035"/>
            <a:ext cx="417689" cy="265714"/>
          </a:xfrm>
          <a:prstGeom prst="rect">
            <a:avLst/>
          </a:prstGeom>
        </p:spPr>
        <p:txBody>
          <a:bodyPr lIns="0" tIns="0" rIns="0" bIns="0" rtlCol="0" anchor="t">
            <a:spAutoFit/>
          </a:bodyPr>
          <a:lstStyle/>
          <a:p>
            <a:pPr defTabSz="609630">
              <a:lnSpc>
                <a:spcPts val="2239"/>
              </a:lnSpc>
            </a:pPr>
            <a:r>
              <a:rPr lang="en-US" sz="1600">
                <a:solidFill>
                  <a:srgbClr val="000000"/>
                </a:solidFill>
                <a:latin typeface="Archivo Black"/>
              </a:rPr>
              <a:t>02</a:t>
            </a:r>
          </a:p>
        </p:txBody>
      </p:sp>
      <p:sp>
        <p:nvSpPr>
          <p:cNvPr id="11" name="TextBox 11"/>
          <p:cNvSpPr txBox="1"/>
          <p:nvPr/>
        </p:nvSpPr>
        <p:spPr>
          <a:xfrm>
            <a:off x="7004828" y="5297509"/>
            <a:ext cx="417689" cy="265714"/>
          </a:xfrm>
          <a:prstGeom prst="rect">
            <a:avLst/>
          </a:prstGeom>
        </p:spPr>
        <p:txBody>
          <a:bodyPr lIns="0" tIns="0" rIns="0" bIns="0" rtlCol="0" anchor="t">
            <a:spAutoFit/>
          </a:bodyPr>
          <a:lstStyle/>
          <a:p>
            <a:pPr defTabSz="609630">
              <a:lnSpc>
                <a:spcPts val="2239"/>
              </a:lnSpc>
            </a:pPr>
            <a:r>
              <a:rPr lang="en-US" sz="1600">
                <a:solidFill>
                  <a:srgbClr val="000000"/>
                </a:solidFill>
                <a:latin typeface="Archivo Black"/>
              </a:rPr>
              <a:t>05</a:t>
            </a:r>
          </a:p>
        </p:txBody>
      </p:sp>
      <p:sp>
        <p:nvSpPr>
          <p:cNvPr id="12" name="TextBox 12"/>
          <p:cNvSpPr txBox="1"/>
          <p:nvPr/>
        </p:nvSpPr>
        <p:spPr>
          <a:xfrm>
            <a:off x="7004828" y="4208527"/>
            <a:ext cx="417689" cy="265714"/>
          </a:xfrm>
          <a:prstGeom prst="rect">
            <a:avLst/>
          </a:prstGeom>
        </p:spPr>
        <p:txBody>
          <a:bodyPr lIns="0" tIns="0" rIns="0" bIns="0" rtlCol="0" anchor="t">
            <a:spAutoFit/>
          </a:bodyPr>
          <a:lstStyle/>
          <a:p>
            <a:pPr defTabSz="609630">
              <a:lnSpc>
                <a:spcPts val="2239"/>
              </a:lnSpc>
            </a:pPr>
            <a:r>
              <a:rPr lang="en-US" sz="1600">
                <a:solidFill>
                  <a:srgbClr val="000000"/>
                </a:solidFill>
                <a:latin typeface="Archivo Black"/>
              </a:rPr>
              <a:t>03</a:t>
            </a:r>
          </a:p>
        </p:txBody>
      </p:sp>
      <p:sp>
        <p:nvSpPr>
          <p:cNvPr id="13" name="TextBox 13"/>
          <p:cNvSpPr txBox="1"/>
          <p:nvPr/>
        </p:nvSpPr>
        <p:spPr>
          <a:xfrm>
            <a:off x="7004828" y="5842000"/>
            <a:ext cx="417689" cy="265714"/>
          </a:xfrm>
          <a:prstGeom prst="rect">
            <a:avLst/>
          </a:prstGeom>
        </p:spPr>
        <p:txBody>
          <a:bodyPr lIns="0" tIns="0" rIns="0" bIns="0" rtlCol="0" anchor="t">
            <a:spAutoFit/>
          </a:bodyPr>
          <a:lstStyle/>
          <a:p>
            <a:pPr defTabSz="609630">
              <a:lnSpc>
                <a:spcPts val="2239"/>
              </a:lnSpc>
            </a:pPr>
            <a:r>
              <a:rPr lang="en-US" sz="1600">
                <a:solidFill>
                  <a:srgbClr val="000000"/>
                </a:solidFill>
                <a:latin typeface="Archivo Black"/>
              </a:rPr>
              <a:t>06</a:t>
            </a:r>
          </a:p>
        </p:txBody>
      </p:sp>
      <p:sp>
        <p:nvSpPr>
          <p:cNvPr id="14" name="TextBox 14"/>
          <p:cNvSpPr txBox="1"/>
          <p:nvPr/>
        </p:nvSpPr>
        <p:spPr>
          <a:xfrm>
            <a:off x="7537846" y="4208527"/>
            <a:ext cx="3435336" cy="265714"/>
          </a:xfrm>
          <a:prstGeom prst="rect">
            <a:avLst/>
          </a:prstGeom>
        </p:spPr>
        <p:txBody>
          <a:bodyPr lIns="0" tIns="0" rIns="0" bIns="0" rtlCol="0" anchor="t">
            <a:spAutoFit/>
          </a:bodyPr>
          <a:lstStyle/>
          <a:p>
            <a:pPr defTabSz="609630">
              <a:lnSpc>
                <a:spcPts val="2239"/>
              </a:lnSpc>
            </a:pPr>
            <a:r>
              <a:rPr lang="en-US" sz="1600" dirty="0">
                <a:solidFill>
                  <a:srgbClr val="000000"/>
                </a:solidFill>
                <a:latin typeface="Archivo Black"/>
              </a:rPr>
              <a:t>Terminologies</a:t>
            </a:r>
          </a:p>
        </p:txBody>
      </p:sp>
      <p:sp>
        <p:nvSpPr>
          <p:cNvPr id="15" name="TextBox 15"/>
          <p:cNvSpPr txBox="1"/>
          <p:nvPr/>
        </p:nvSpPr>
        <p:spPr>
          <a:xfrm>
            <a:off x="7537845" y="3664035"/>
            <a:ext cx="3550665" cy="265714"/>
          </a:xfrm>
          <a:prstGeom prst="rect">
            <a:avLst/>
          </a:prstGeom>
        </p:spPr>
        <p:txBody>
          <a:bodyPr wrap="square" lIns="0" tIns="0" rIns="0" bIns="0" rtlCol="0" anchor="t">
            <a:spAutoFit/>
          </a:bodyPr>
          <a:lstStyle/>
          <a:p>
            <a:pPr defTabSz="609630">
              <a:lnSpc>
                <a:spcPts val="2239"/>
              </a:lnSpc>
            </a:pPr>
            <a:r>
              <a:rPr lang="en-US" sz="1600" dirty="0">
                <a:solidFill>
                  <a:srgbClr val="000000"/>
                </a:solidFill>
                <a:latin typeface="Archivo Black"/>
              </a:rPr>
              <a:t>Project Goals &amp; Objectives</a:t>
            </a:r>
          </a:p>
        </p:txBody>
      </p:sp>
      <p:sp>
        <p:nvSpPr>
          <p:cNvPr id="16" name="TextBox 16"/>
          <p:cNvSpPr txBox="1"/>
          <p:nvPr/>
        </p:nvSpPr>
        <p:spPr>
          <a:xfrm>
            <a:off x="7537846" y="4753018"/>
            <a:ext cx="3435336" cy="265714"/>
          </a:xfrm>
          <a:prstGeom prst="rect">
            <a:avLst/>
          </a:prstGeom>
        </p:spPr>
        <p:txBody>
          <a:bodyPr lIns="0" tIns="0" rIns="0" bIns="0" rtlCol="0" anchor="t">
            <a:spAutoFit/>
          </a:bodyPr>
          <a:lstStyle/>
          <a:p>
            <a:pPr defTabSz="609630">
              <a:lnSpc>
                <a:spcPts val="2239"/>
              </a:lnSpc>
            </a:pPr>
            <a:r>
              <a:rPr lang="en-US" sz="1600" dirty="0">
                <a:solidFill>
                  <a:srgbClr val="000000"/>
                </a:solidFill>
                <a:latin typeface="Archivo Black"/>
              </a:rPr>
              <a:t>Process Flow &amp; Visualizations</a:t>
            </a:r>
          </a:p>
        </p:txBody>
      </p:sp>
      <p:sp>
        <p:nvSpPr>
          <p:cNvPr id="17" name="TextBox 17"/>
          <p:cNvSpPr txBox="1"/>
          <p:nvPr/>
        </p:nvSpPr>
        <p:spPr>
          <a:xfrm>
            <a:off x="7537846" y="5297509"/>
            <a:ext cx="3550664" cy="265714"/>
          </a:xfrm>
          <a:prstGeom prst="rect">
            <a:avLst/>
          </a:prstGeom>
        </p:spPr>
        <p:txBody>
          <a:bodyPr wrap="square" lIns="0" tIns="0" rIns="0" bIns="0" rtlCol="0" anchor="t">
            <a:spAutoFit/>
          </a:bodyPr>
          <a:lstStyle/>
          <a:p>
            <a:pPr defTabSz="609630">
              <a:lnSpc>
                <a:spcPts val="2239"/>
              </a:lnSpc>
            </a:pPr>
            <a:r>
              <a:rPr lang="en-US" sz="1600" dirty="0">
                <a:solidFill>
                  <a:srgbClr val="000000"/>
                </a:solidFill>
                <a:latin typeface="Archivo Black"/>
              </a:rPr>
              <a:t>Modeling</a:t>
            </a:r>
          </a:p>
        </p:txBody>
      </p:sp>
      <p:sp>
        <p:nvSpPr>
          <p:cNvPr id="18" name="AutoShape 18"/>
          <p:cNvSpPr/>
          <p:nvPr/>
        </p:nvSpPr>
        <p:spPr>
          <a:xfrm>
            <a:off x="7004828" y="3569590"/>
            <a:ext cx="3968354" cy="0"/>
          </a:xfrm>
          <a:prstGeom prst="line">
            <a:avLst/>
          </a:prstGeom>
          <a:ln w="9525" cap="flat">
            <a:solidFill>
              <a:srgbClr val="000000"/>
            </a:solidFill>
            <a:prstDash val="solid"/>
            <a:headEnd type="none" w="sm" len="sm"/>
            <a:tailEnd type="none" w="sm" len="sm"/>
          </a:ln>
        </p:spPr>
        <p:txBody>
          <a:bodyPr/>
          <a:lstStyle/>
          <a:p>
            <a:pPr defTabSz="609630"/>
            <a:endParaRPr lang="en-KE" sz="1200">
              <a:solidFill>
                <a:prstClr val="black"/>
              </a:solidFill>
              <a:latin typeface="Archivo Black"/>
            </a:endParaRPr>
          </a:p>
        </p:txBody>
      </p:sp>
      <p:sp>
        <p:nvSpPr>
          <p:cNvPr id="19" name="AutoShape 19"/>
          <p:cNvSpPr/>
          <p:nvPr/>
        </p:nvSpPr>
        <p:spPr>
          <a:xfrm>
            <a:off x="7004828" y="4114081"/>
            <a:ext cx="3968354" cy="0"/>
          </a:xfrm>
          <a:prstGeom prst="line">
            <a:avLst/>
          </a:prstGeom>
          <a:ln w="9525" cap="flat">
            <a:solidFill>
              <a:srgbClr val="000000"/>
            </a:solidFill>
            <a:prstDash val="solid"/>
            <a:headEnd type="none" w="sm" len="sm"/>
            <a:tailEnd type="none" w="sm" len="sm"/>
          </a:ln>
        </p:spPr>
        <p:txBody>
          <a:bodyPr/>
          <a:lstStyle/>
          <a:p>
            <a:pPr defTabSz="609630"/>
            <a:endParaRPr lang="en-KE" sz="1200">
              <a:solidFill>
                <a:prstClr val="black"/>
              </a:solidFill>
              <a:latin typeface="Archivo Black"/>
            </a:endParaRPr>
          </a:p>
        </p:txBody>
      </p:sp>
      <p:sp>
        <p:nvSpPr>
          <p:cNvPr id="20" name="AutoShape 20"/>
          <p:cNvSpPr/>
          <p:nvPr/>
        </p:nvSpPr>
        <p:spPr>
          <a:xfrm>
            <a:off x="7004828" y="4658572"/>
            <a:ext cx="3968354" cy="0"/>
          </a:xfrm>
          <a:prstGeom prst="line">
            <a:avLst/>
          </a:prstGeom>
          <a:ln w="9525" cap="flat">
            <a:solidFill>
              <a:srgbClr val="000000"/>
            </a:solidFill>
            <a:prstDash val="solid"/>
            <a:headEnd type="none" w="sm" len="sm"/>
            <a:tailEnd type="none" w="sm" len="sm"/>
          </a:ln>
        </p:spPr>
        <p:txBody>
          <a:bodyPr/>
          <a:lstStyle/>
          <a:p>
            <a:pPr defTabSz="609630"/>
            <a:endParaRPr lang="en-KE" sz="1200">
              <a:solidFill>
                <a:prstClr val="black"/>
              </a:solidFill>
              <a:latin typeface="Archivo Black"/>
            </a:endParaRPr>
          </a:p>
        </p:txBody>
      </p:sp>
      <p:sp>
        <p:nvSpPr>
          <p:cNvPr id="21" name="AutoShape 21"/>
          <p:cNvSpPr/>
          <p:nvPr/>
        </p:nvSpPr>
        <p:spPr>
          <a:xfrm>
            <a:off x="7004828" y="5203063"/>
            <a:ext cx="3968354" cy="0"/>
          </a:xfrm>
          <a:prstGeom prst="line">
            <a:avLst/>
          </a:prstGeom>
          <a:ln w="9525" cap="flat">
            <a:solidFill>
              <a:srgbClr val="000000"/>
            </a:solidFill>
            <a:prstDash val="solid"/>
            <a:headEnd type="none" w="sm" len="sm"/>
            <a:tailEnd type="none" w="sm" len="sm"/>
          </a:ln>
        </p:spPr>
        <p:txBody>
          <a:bodyPr/>
          <a:lstStyle/>
          <a:p>
            <a:pPr defTabSz="609630"/>
            <a:endParaRPr lang="en-KE" sz="1200">
              <a:solidFill>
                <a:prstClr val="black"/>
              </a:solidFill>
              <a:latin typeface="Archivo Black"/>
            </a:endParaRPr>
          </a:p>
        </p:txBody>
      </p:sp>
      <p:sp>
        <p:nvSpPr>
          <p:cNvPr id="22" name="AutoShape 22"/>
          <p:cNvSpPr/>
          <p:nvPr/>
        </p:nvSpPr>
        <p:spPr>
          <a:xfrm>
            <a:off x="7004828" y="5747555"/>
            <a:ext cx="3968354" cy="0"/>
          </a:xfrm>
          <a:prstGeom prst="line">
            <a:avLst/>
          </a:prstGeom>
          <a:ln w="9525" cap="flat">
            <a:solidFill>
              <a:srgbClr val="000000"/>
            </a:solidFill>
            <a:prstDash val="solid"/>
            <a:headEnd type="none" w="sm" len="sm"/>
            <a:tailEnd type="none" w="sm" len="sm"/>
          </a:ln>
        </p:spPr>
        <p:txBody>
          <a:bodyPr/>
          <a:lstStyle/>
          <a:p>
            <a:pPr defTabSz="609630"/>
            <a:endParaRPr lang="en-KE" sz="1200">
              <a:solidFill>
                <a:prstClr val="black"/>
              </a:solidFill>
              <a:latin typeface="Archivo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4CCA052-4813-C78D-EC8D-DE07FDA697BA}"/>
              </a:ext>
            </a:extLst>
          </p:cNvPr>
          <p:cNvSpPr txBox="1"/>
          <p:nvPr/>
        </p:nvSpPr>
        <p:spPr>
          <a:xfrm>
            <a:off x="353085" y="289711"/>
            <a:ext cx="8667886" cy="584775"/>
          </a:xfrm>
          <a:prstGeom prst="rect">
            <a:avLst/>
          </a:prstGeom>
          <a:noFill/>
        </p:spPr>
        <p:txBody>
          <a:bodyPr wrap="none" rtlCol="0">
            <a:spAutoFit/>
          </a:bodyPr>
          <a:lstStyle/>
          <a:p>
            <a:r>
              <a:rPr lang="en-US" sz="3200" dirty="0">
                <a:latin typeface="Archivo Black"/>
              </a:rPr>
              <a:t>MODELING:  EVALUATION &amp; SELECTION CRITERION</a:t>
            </a:r>
            <a:endParaRPr lang="en-KE" sz="3200" dirty="0">
              <a:latin typeface="Archivo Black"/>
            </a:endParaRPr>
          </a:p>
        </p:txBody>
      </p:sp>
      <p:cxnSp>
        <p:nvCxnSpPr>
          <p:cNvPr id="3" name="Straight Connector 2">
            <a:extLst>
              <a:ext uri="{FF2B5EF4-FFF2-40B4-BE49-F238E27FC236}">
                <a16:creationId xmlns:a16="http://schemas.microsoft.com/office/drawing/2014/main" id="{307E847C-6521-BD58-6AF3-2884BA809A04}"/>
              </a:ext>
            </a:extLst>
          </p:cNvPr>
          <p:cNvCxnSpPr/>
          <p:nvPr/>
        </p:nvCxnSpPr>
        <p:spPr>
          <a:xfrm>
            <a:off x="514350" y="790575"/>
            <a:ext cx="11249025"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B168DAF-F33D-9607-EBF4-00EB859D3F34}"/>
              </a:ext>
            </a:extLst>
          </p:cNvPr>
          <p:cNvCxnSpPr/>
          <p:nvPr/>
        </p:nvCxnSpPr>
        <p:spPr>
          <a:xfrm>
            <a:off x="666750" y="6127513"/>
            <a:ext cx="11249025"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95ABE1A-93D0-636E-5DB0-2A6545BB633F}"/>
              </a:ext>
            </a:extLst>
          </p:cNvPr>
          <p:cNvPicPr>
            <a:picLocks noChangeAspect="1"/>
          </p:cNvPicPr>
          <p:nvPr/>
        </p:nvPicPr>
        <p:blipFill>
          <a:blip r:embed="rId2"/>
          <a:stretch>
            <a:fillRect/>
          </a:stretch>
        </p:blipFill>
        <p:spPr>
          <a:xfrm>
            <a:off x="666750" y="1024049"/>
            <a:ext cx="5742915" cy="4869991"/>
          </a:xfrm>
          <a:prstGeom prst="rect">
            <a:avLst/>
          </a:prstGeom>
        </p:spPr>
      </p:pic>
      <p:sp>
        <p:nvSpPr>
          <p:cNvPr id="6" name="TextBox 5">
            <a:extLst>
              <a:ext uri="{FF2B5EF4-FFF2-40B4-BE49-F238E27FC236}">
                <a16:creationId xmlns:a16="http://schemas.microsoft.com/office/drawing/2014/main" id="{B0E7480F-2DFB-037C-C7B2-5AB893D59CFC}"/>
              </a:ext>
            </a:extLst>
          </p:cNvPr>
          <p:cNvSpPr txBox="1"/>
          <p:nvPr/>
        </p:nvSpPr>
        <p:spPr>
          <a:xfrm>
            <a:off x="6511636" y="874490"/>
            <a:ext cx="5504873" cy="4339650"/>
          </a:xfrm>
          <a:prstGeom prst="rect">
            <a:avLst/>
          </a:prstGeom>
          <a:noFill/>
        </p:spPr>
        <p:txBody>
          <a:bodyPr wrap="square">
            <a:spAutoFit/>
          </a:bodyPr>
          <a:lstStyle/>
          <a:p>
            <a:pPr algn="ctr"/>
            <a:r>
              <a:rPr lang="en-US" b="1" i="0" u="sng" dirty="0">
                <a:solidFill>
                  <a:srgbClr val="000000"/>
                </a:solidFill>
                <a:effectLst/>
                <a:latin typeface="Archivo Black"/>
              </a:rPr>
              <a:t>About Mean Squared Error (MSE)</a:t>
            </a:r>
            <a:r>
              <a:rPr lang="en-US" b="0" i="0" u="sng" dirty="0">
                <a:solidFill>
                  <a:srgbClr val="000000"/>
                </a:solidFill>
                <a:effectLst/>
                <a:latin typeface="Archivo Black"/>
              </a:rPr>
              <a:t>: </a:t>
            </a:r>
          </a:p>
          <a:p>
            <a:endParaRPr lang="en-US" b="0" i="0" u="sng" dirty="0">
              <a:solidFill>
                <a:srgbClr val="000000"/>
              </a:solidFill>
              <a:effectLst/>
              <a:latin typeface="Archivo Black"/>
            </a:endParaRPr>
          </a:p>
          <a:p>
            <a:pPr marL="342900" indent="-342900">
              <a:buFont typeface="Arial" panose="020B0604020202020204" pitchFamily="34" charset="0"/>
              <a:buChar char="•"/>
            </a:pPr>
            <a:r>
              <a:rPr lang="en-US" b="0" i="0" dirty="0">
                <a:solidFill>
                  <a:srgbClr val="202124"/>
                </a:solidFill>
                <a:effectLst/>
                <a:latin typeface="Archivo Black"/>
              </a:rPr>
              <a:t>Checks how close estimates or forecasts are to actual values</a:t>
            </a:r>
          </a:p>
          <a:p>
            <a:pPr marL="342900" indent="-342900">
              <a:buFont typeface="Arial" panose="020B0604020202020204" pitchFamily="34" charset="0"/>
              <a:buChar char="•"/>
            </a:pPr>
            <a:endParaRPr lang="en-US" b="0" i="0" dirty="0">
              <a:solidFill>
                <a:srgbClr val="202124"/>
              </a:solidFill>
              <a:effectLst/>
              <a:latin typeface="Archivo Black"/>
            </a:endParaRPr>
          </a:p>
          <a:p>
            <a:pPr marL="342900" indent="-342900">
              <a:buFont typeface="Arial" panose="020B0604020202020204" pitchFamily="34" charset="0"/>
              <a:buChar char="•"/>
            </a:pPr>
            <a:r>
              <a:rPr lang="en-US" dirty="0">
                <a:solidFill>
                  <a:srgbClr val="202124"/>
                </a:solidFill>
                <a:latin typeface="Archivo Black"/>
              </a:rPr>
              <a:t>The lower the MSE, the better the model’s performance (closer is forecast to actual)</a:t>
            </a:r>
          </a:p>
          <a:p>
            <a:pPr marL="342900" indent="-342900">
              <a:buFont typeface="Arial" panose="020B0604020202020204" pitchFamily="34" charset="0"/>
              <a:buChar char="•"/>
            </a:pPr>
            <a:endParaRPr lang="en-US" dirty="0">
              <a:solidFill>
                <a:srgbClr val="202124"/>
              </a:solidFill>
              <a:latin typeface="Archivo Black"/>
            </a:endParaRPr>
          </a:p>
          <a:p>
            <a:pPr marL="342900" indent="-342900">
              <a:buFont typeface="Arial" panose="020B0604020202020204" pitchFamily="34" charset="0"/>
              <a:buChar char="•"/>
            </a:pPr>
            <a:r>
              <a:rPr lang="en-US" dirty="0">
                <a:solidFill>
                  <a:srgbClr val="202124"/>
                </a:solidFill>
                <a:latin typeface="Archivo Black"/>
              </a:rPr>
              <a:t>The MSE of </a:t>
            </a:r>
            <a:r>
              <a:rPr lang="en-US" b="1" dirty="0">
                <a:solidFill>
                  <a:srgbClr val="202124"/>
                </a:solidFill>
                <a:latin typeface="Archivo Black"/>
              </a:rPr>
              <a:t>SARIMA: 1-Step Ahead </a:t>
            </a:r>
            <a:r>
              <a:rPr lang="en-US" dirty="0">
                <a:solidFill>
                  <a:srgbClr val="202124"/>
                </a:solidFill>
                <a:latin typeface="Archivo Black"/>
              </a:rPr>
              <a:t>forecasts yields a value of close to or equal to zero, which is very low. </a:t>
            </a:r>
          </a:p>
          <a:p>
            <a:pPr marL="342900" indent="-342900">
              <a:buFont typeface="Arial" panose="020B0604020202020204" pitchFamily="34" charset="0"/>
              <a:buChar char="•"/>
            </a:pPr>
            <a:endParaRPr lang="en-US" dirty="0">
              <a:solidFill>
                <a:srgbClr val="FF0000"/>
              </a:solidFill>
              <a:latin typeface="Archivo Black"/>
            </a:endParaRPr>
          </a:p>
          <a:p>
            <a:pPr algn="ctr"/>
            <a:r>
              <a:rPr lang="en-US" dirty="0">
                <a:solidFill>
                  <a:srgbClr val="FF0000"/>
                </a:solidFill>
                <a:latin typeface="Archivo Black"/>
              </a:rPr>
              <a:t> </a:t>
            </a:r>
            <a:r>
              <a:rPr lang="en-US" sz="2400" b="1" dirty="0">
                <a:solidFill>
                  <a:srgbClr val="FF0000"/>
                </a:solidFill>
                <a:latin typeface="Archivo Black"/>
              </a:rPr>
              <a:t>!!!!</a:t>
            </a:r>
            <a:r>
              <a:rPr lang="en-US" dirty="0">
                <a:solidFill>
                  <a:srgbClr val="FF0000"/>
                </a:solidFill>
                <a:latin typeface="Archivo Black"/>
              </a:rPr>
              <a:t> An MSE that is close to 0 indicates that the estimator is predicting observations of the parameter with perfect accuracy, which would be an ideal scenario, but it is not typically possible.</a:t>
            </a:r>
          </a:p>
        </p:txBody>
      </p:sp>
      <p:sp>
        <p:nvSpPr>
          <p:cNvPr id="9" name="TextBox 8">
            <a:extLst>
              <a:ext uri="{FF2B5EF4-FFF2-40B4-BE49-F238E27FC236}">
                <a16:creationId xmlns:a16="http://schemas.microsoft.com/office/drawing/2014/main" id="{F0ED8785-D46E-7DB7-4862-4AEF1F291BC9}"/>
              </a:ext>
            </a:extLst>
          </p:cNvPr>
          <p:cNvSpPr txBox="1"/>
          <p:nvPr/>
        </p:nvSpPr>
        <p:spPr>
          <a:xfrm>
            <a:off x="8432800" y="5553577"/>
            <a:ext cx="2662267" cy="369332"/>
          </a:xfrm>
          <a:prstGeom prst="rect">
            <a:avLst/>
          </a:prstGeom>
          <a:noFill/>
        </p:spPr>
        <p:txBody>
          <a:bodyPr wrap="none" rtlCol="0">
            <a:spAutoFit/>
          </a:bodyPr>
          <a:lstStyle/>
          <a:p>
            <a:r>
              <a:rPr lang="en-US" b="1" dirty="0">
                <a:latin typeface="Archivo Black"/>
              </a:rPr>
              <a:t>MODEL SELECTED: ARIMA</a:t>
            </a:r>
            <a:endParaRPr lang="en-KE" b="1" dirty="0">
              <a:latin typeface="Archivo Black"/>
            </a:endParaRPr>
          </a:p>
        </p:txBody>
      </p:sp>
    </p:spTree>
    <p:extLst>
      <p:ext uri="{BB962C8B-B14F-4D97-AF65-F5344CB8AC3E}">
        <p14:creationId xmlns:p14="http://schemas.microsoft.com/office/powerpoint/2010/main" val="4165016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4CCA052-4813-C78D-EC8D-DE07FDA697BA}"/>
              </a:ext>
            </a:extLst>
          </p:cNvPr>
          <p:cNvSpPr txBox="1"/>
          <p:nvPr/>
        </p:nvSpPr>
        <p:spPr>
          <a:xfrm>
            <a:off x="353085" y="289711"/>
            <a:ext cx="6535700" cy="584775"/>
          </a:xfrm>
          <a:prstGeom prst="rect">
            <a:avLst/>
          </a:prstGeom>
          <a:noFill/>
        </p:spPr>
        <p:txBody>
          <a:bodyPr wrap="none" rtlCol="0">
            <a:spAutoFit/>
          </a:bodyPr>
          <a:lstStyle/>
          <a:p>
            <a:r>
              <a:rPr lang="en-US" sz="3200" dirty="0">
                <a:solidFill>
                  <a:srgbClr val="FF0000"/>
                </a:solidFill>
                <a:latin typeface="Archivo Black"/>
              </a:rPr>
              <a:t>MODELING:  DEPLOYMENT &amp; RESULTS</a:t>
            </a:r>
            <a:endParaRPr lang="en-KE" sz="3200" dirty="0">
              <a:solidFill>
                <a:srgbClr val="FF0000"/>
              </a:solidFill>
              <a:latin typeface="Archivo Black"/>
            </a:endParaRPr>
          </a:p>
        </p:txBody>
      </p:sp>
      <p:cxnSp>
        <p:nvCxnSpPr>
          <p:cNvPr id="3" name="Straight Connector 2">
            <a:extLst>
              <a:ext uri="{FF2B5EF4-FFF2-40B4-BE49-F238E27FC236}">
                <a16:creationId xmlns:a16="http://schemas.microsoft.com/office/drawing/2014/main" id="{307E847C-6521-BD58-6AF3-2884BA809A04}"/>
              </a:ext>
            </a:extLst>
          </p:cNvPr>
          <p:cNvCxnSpPr/>
          <p:nvPr/>
        </p:nvCxnSpPr>
        <p:spPr>
          <a:xfrm>
            <a:off x="514350" y="790575"/>
            <a:ext cx="1124902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B168DAF-F33D-9607-EBF4-00EB859D3F34}"/>
              </a:ext>
            </a:extLst>
          </p:cNvPr>
          <p:cNvCxnSpPr/>
          <p:nvPr/>
        </p:nvCxnSpPr>
        <p:spPr>
          <a:xfrm>
            <a:off x="629805" y="6330713"/>
            <a:ext cx="1124902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BD1D049-936A-EC79-D1DE-2E3482643126}"/>
              </a:ext>
            </a:extLst>
          </p:cNvPr>
          <p:cNvPicPr>
            <a:picLocks noChangeAspect="1"/>
          </p:cNvPicPr>
          <p:nvPr/>
        </p:nvPicPr>
        <p:blipFill>
          <a:blip r:embed="rId2"/>
          <a:stretch>
            <a:fillRect/>
          </a:stretch>
        </p:blipFill>
        <p:spPr>
          <a:xfrm>
            <a:off x="175779" y="874484"/>
            <a:ext cx="5375275" cy="5295405"/>
          </a:xfrm>
          <a:prstGeom prst="rect">
            <a:avLst/>
          </a:prstGeom>
        </p:spPr>
      </p:pic>
      <p:pic>
        <p:nvPicPr>
          <p:cNvPr id="6" name="Picture 5">
            <a:extLst>
              <a:ext uri="{FF2B5EF4-FFF2-40B4-BE49-F238E27FC236}">
                <a16:creationId xmlns:a16="http://schemas.microsoft.com/office/drawing/2014/main" id="{2A78DD78-6150-039F-27D2-A27048DEB99E}"/>
              </a:ext>
            </a:extLst>
          </p:cNvPr>
          <p:cNvPicPr>
            <a:picLocks noChangeAspect="1"/>
          </p:cNvPicPr>
          <p:nvPr/>
        </p:nvPicPr>
        <p:blipFill>
          <a:blip r:embed="rId3"/>
          <a:stretch>
            <a:fillRect/>
          </a:stretch>
        </p:blipFill>
        <p:spPr>
          <a:xfrm>
            <a:off x="5955777" y="1108365"/>
            <a:ext cx="5691278" cy="4886036"/>
          </a:xfrm>
          <a:prstGeom prst="rect">
            <a:avLst/>
          </a:prstGeom>
        </p:spPr>
      </p:pic>
    </p:spTree>
    <p:extLst>
      <p:ext uri="{BB962C8B-B14F-4D97-AF65-F5344CB8AC3E}">
        <p14:creationId xmlns:p14="http://schemas.microsoft.com/office/powerpoint/2010/main" val="2547230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85800" y="685801"/>
            <a:ext cx="10820400" cy="923330"/>
          </a:xfrm>
          <a:prstGeom prst="rect">
            <a:avLst/>
          </a:prstGeom>
        </p:spPr>
        <p:txBody>
          <a:bodyPr lIns="0" tIns="0" rIns="0" bIns="0" rtlCol="0" anchor="t">
            <a:spAutoFit/>
          </a:bodyPr>
          <a:lstStyle/>
          <a:p>
            <a:pPr defTabSz="609630">
              <a:lnSpc>
                <a:spcPts val="7200"/>
              </a:lnSpc>
              <a:spcBef>
                <a:spcPct val="0"/>
              </a:spcBef>
            </a:pPr>
            <a:r>
              <a:rPr lang="en-US" sz="6000" dirty="0">
                <a:solidFill>
                  <a:srgbClr val="00B050"/>
                </a:solidFill>
                <a:latin typeface="Archivo Black"/>
              </a:rPr>
              <a:t>MODEL LIMITATIONS</a:t>
            </a:r>
          </a:p>
        </p:txBody>
      </p:sp>
      <p:pic>
        <p:nvPicPr>
          <p:cNvPr id="23" name="Picture 22">
            <a:extLst>
              <a:ext uri="{FF2B5EF4-FFF2-40B4-BE49-F238E27FC236}">
                <a16:creationId xmlns:a16="http://schemas.microsoft.com/office/drawing/2014/main" id="{2B371F6C-668C-036F-C8B8-5FD8BE88C47B}"/>
              </a:ext>
            </a:extLst>
          </p:cNvPr>
          <p:cNvPicPr>
            <a:picLocks noChangeAspect="1"/>
          </p:cNvPicPr>
          <p:nvPr/>
        </p:nvPicPr>
        <p:blipFill>
          <a:blip r:embed="rId2"/>
          <a:stretch>
            <a:fillRect/>
          </a:stretch>
        </p:blipFill>
        <p:spPr>
          <a:xfrm>
            <a:off x="199159" y="1958110"/>
            <a:ext cx="6386368" cy="4627418"/>
          </a:xfrm>
          <a:prstGeom prst="rect">
            <a:avLst/>
          </a:prstGeom>
        </p:spPr>
      </p:pic>
      <p:cxnSp>
        <p:nvCxnSpPr>
          <p:cNvPr id="25" name="Straight Connector 24">
            <a:extLst>
              <a:ext uri="{FF2B5EF4-FFF2-40B4-BE49-F238E27FC236}">
                <a16:creationId xmlns:a16="http://schemas.microsoft.com/office/drawing/2014/main" id="{7E6BB8D5-2FF8-F43B-42FF-3F56FF74686B}"/>
              </a:ext>
            </a:extLst>
          </p:cNvPr>
          <p:cNvCxnSpPr/>
          <p:nvPr/>
        </p:nvCxnSpPr>
        <p:spPr>
          <a:xfrm>
            <a:off x="775855" y="1542473"/>
            <a:ext cx="1131454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01C75C-7504-CA89-85E0-66BC5238922C}"/>
              </a:ext>
            </a:extLst>
          </p:cNvPr>
          <p:cNvSpPr txBox="1"/>
          <p:nvPr/>
        </p:nvSpPr>
        <p:spPr>
          <a:xfrm>
            <a:off x="5903769" y="1958110"/>
            <a:ext cx="6352886" cy="4031873"/>
          </a:xfrm>
          <a:prstGeom prst="rect">
            <a:avLst/>
          </a:prstGeom>
          <a:noFill/>
        </p:spPr>
        <p:txBody>
          <a:bodyPr wrap="square" rtlCol="0">
            <a:spAutoFit/>
          </a:bodyPr>
          <a:lstStyle/>
          <a:p>
            <a:pPr marL="285750" indent="-285750">
              <a:buFont typeface="Arial" panose="020B0604020202020204" pitchFamily="34" charset="0"/>
              <a:buChar char="•"/>
            </a:pPr>
            <a:r>
              <a:rPr lang="en-US" sz="3200" b="1" dirty="0">
                <a:solidFill>
                  <a:srgbClr val="FF0000"/>
                </a:solidFill>
                <a:latin typeface="Archivo Black"/>
              </a:rPr>
              <a:t>Missing Data</a:t>
            </a:r>
          </a:p>
          <a:p>
            <a:pPr marL="285750" indent="-285750">
              <a:buFont typeface="Arial" panose="020B0604020202020204" pitchFamily="34" charset="0"/>
              <a:buChar char="•"/>
            </a:pPr>
            <a:endParaRPr lang="en-US" sz="3200" b="1" dirty="0">
              <a:solidFill>
                <a:srgbClr val="FF0000"/>
              </a:solidFill>
              <a:latin typeface="Archivo Black"/>
            </a:endParaRPr>
          </a:p>
          <a:p>
            <a:pPr marL="285750" indent="-285750">
              <a:buFont typeface="Arial" panose="020B0604020202020204" pitchFamily="34" charset="0"/>
              <a:buChar char="•"/>
            </a:pPr>
            <a:r>
              <a:rPr lang="en-US" sz="3200" b="1" dirty="0">
                <a:solidFill>
                  <a:srgbClr val="FF0000"/>
                </a:solidFill>
                <a:latin typeface="Archivo Black"/>
              </a:rPr>
              <a:t>May Lead To Inaccurate Results In The Long Term (Changing Dynamics / Policies) </a:t>
            </a:r>
          </a:p>
          <a:p>
            <a:pPr marL="285750" indent="-285750">
              <a:buFont typeface="Arial" panose="020B0604020202020204" pitchFamily="34" charset="0"/>
              <a:buChar char="•"/>
            </a:pPr>
            <a:endParaRPr lang="en-US" sz="3200" b="1" dirty="0">
              <a:solidFill>
                <a:srgbClr val="FF0000"/>
              </a:solidFill>
              <a:latin typeface="Archivo Black"/>
            </a:endParaRPr>
          </a:p>
          <a:p>
            <a:pPr marL="285750" indent="-285750">
              <a:buFont typeface="Arial" panose="020B0604020202020204" pitchFamily="34" charset="0"/>
              <a:buChar char="•"/>
            </a:pPr>
            <a:r>
              <a:rPr lang="en-US" sz="3200" b="1" dirty="0">
                <a:solidFill>
                  <a:srgbClr val="FF0000"/>
                </a:solidFill>
                <a:latin typeface="Archivo Black"/>
              </a:rPr>
              <a:t>Model Deployment (Firewall &amp; Port Restriction)</a:t>
            </a:r>
            <a:endParaRPr lang="en-KE" sz="3200" b="1" dirty="0">
              <a:solidFill>
                <a:srgbClr val="FF0000"/>
              </a:solidFill>
              <a:latin typeface="Archivo Black"/>
            </a:endParaRPr>
          </a:p>
        </p:txBody>
      </p:sp>
    </p:spTree>
    <p:extLst>
      <p:ext uri="{BB962C8B-B14F-4D97-AF65-F5344CB8AC3E}">
        <p14:creationId xmlns:p14="http://schemas.microsoft.com/office/powerpoint/2010/main" val="3604135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450F74D-B600-0640-98DA-401C0EE5581B}"/>
              </a:ext>
            </a:extLst>
          </p:cNvPr>
          <p:cNvCxnSpPr>
            <a:cxnSpLocks/>
          </p:cNvCxnSpPr>
          <p:nvPr/>
        </p:nvCxnSpPr>
        <p:spPr>
          <a:xfrm>
            <a:off x="2348504" y="3429000"/>
            <a:ext cx="0" cy="342900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D7B565E3-D3FB-3649-A58F-3482F66A01B1}"/>
              </a:ext>
            </a:extLst>
          </p:cNvPr>
          <p:cNvSpPr/>
          <p:nvPr/>
        </p:nvSpPr>
        <p:spPr>
          <a:xfrm rot="16200000">
            <a:off x="1888318" y="2866218"/>
            <a:ext cx="922365" cy="9223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2400">
              <a:solidFill>
                <a:schemeClr val="accent1"/>
              </a:solidFill>
            </a:endParaRPr>
          </a:p>
        </p:txBody>
      </p:sp>
      <p:sp>
        <p:nvSpPr>
          <p:cNvPr id="8" name="Oval 7">
            <a:extLst>
              <a:ext uri="{FF2B5EF4-FFF2-40B4-BE49-F238E27FC236}">
                <a16:creationId xmlns:a16="http://schemas.microsoft.com/office/drawing/2014/main" id="{AD939C0F-3839-5546-9BDC-66139DD699BA}"/>
              </a:ext>
            </a:extLst>
          </p:cNvPr>
          <p:cNvSpPr/>
          <p:nvPr/>
        </p:nvSpPr>
        <p:spPr>
          <a:xfrm rot="16200000">
            <a:off x="1888319" y="4066199"/>
            <a:ext cx="922364" cy="9223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2400">
              <a:solidFill>
                <a:schemeClr val="accent1"/>
              </a:solidFill>
            </a:endParaRPr>
          </a:p>
        </p:txBody>
      </p:sp>
      <p:sp>
        <p:nvSpPr>
          <p:cNvPr id="12" name="Title 11">
            <a:extLst>
              <a:ext uri="{FF2B5EF4-FFF2-40B4-BE49-F238E27FC236}">
                <a16:creationId xmlns:a16="http://schemas.microsoft.com/office/drawing/2014/main" id="{CD475A57-3D77-C34F-AE98-042C38F318D1}"/>
              </a:ext>
            </a:extLst>
          </p:cNvPr>
          <p:cNvSpPr>
            <a:spLocks noGrp="1"/>
          </p:cNvSpPr>
          <p:nvPr>
            <p:ph type="title"/>
          </p:nvPr>
        </p:nvSpPr>
        <p:spPr>
          <a:xfrm>
            <a:off x="110836" y="1268444"/>
            <a:ext cx="12321309" cy="657909"/>
          </a:xfrm>
        </p:spPr>
        <p:txBody>
          <a:bodyPr/>
          <a:lstStyle/>
          <a:p>
            <a:r>
              <a:rPr lang="en-US" sz="4400" noProof="1"/>
              <a:t>Can Raising Taxes Help the Economy? </a:t>
            </a:r>
          </a:p>
        </p:txBody>
      </p:sp>
      <p:sp>
        <p:nvSpPr>
          <p:cNvPr id="14" name="Content Placeholder 13">
            <a:extLst>
              <a:ext uri="{FF2B5EF4-FFF2-40B4-BE49-F238E27FC236}">
                <a16:creationId xmlns:a16="http://schemas.microsoft.com/office/drawing/2014/main" id="{2EFDADB6-F4D8-0A4C-BB24-A51F83D0EC64}"/>
              </a:ext>
            </a:extLst>
          </p:cNvPr>
          <p:cNvSpPr>
            <a:spLocks noGrp="1"/>
          </p:cNvSpPr>
          <p:nvPr>
            <p:ph sz="quarter" idx="14"/>
          </p:nvPr>
        </p:nvSpPr>
        <p:spPr/>
        <p:txBody>
          <a:bodyPr/>
          <a:lstStyle/>
          <a:p>
            <a:r>
              <a:rPr lang="en-US" sz="1600" dirty="0"/>
              <a:t>FINDINGS &amp; CONCLUSION</a:t>
            </a:r>
            <a:endParaRPr lang="en-BR" sz="1600" dirty="0"/>
          </a:p>
        </p:txBody>
      </p:sp>
      <p:sp>
        <p:nvSpPr>
          <p:cNvPr id="13" name="Title 11">
            <a:extLst>
              <a:ext uri="{FF2B5EF4-FFF2-40B4-BE49-F238E27FC236}">
                <a16:creationId xmlns:a16="http://schemas.microsoft.com/office/drawing/2014/main" id="{9C16462F-28BB-E247-9B4D-8408A6770F0E}"/>
              </a:ext>
            </a:extLst>
          </p:cNvPr>
          <p:cNvSpPr txBox="1">
            <a:spLocks/>
          </p:cNvSpPr>
          <p:nvPr/>
        </p:nvSpPr>
        <p:spPr>
          <a:xfrm>
            <a:off x="3445933" y="2819400"/>
            <a:ext cx="8081049" cy="406400"/>
          </a:xfrm>
          <a:prstGeom prst="rect">
            <a:avLst/>
          </a:prstGeom>
        </p:spPr>
        <p:txBody>
          <a:bodyPr vert="horz" lIns="0" tIns="0" rIns="0" bIns="0" rtlCol="0" anchor="t" anchorCtr="0">
            <a:noAutofit/>
          </a:bodyPr>
          <a:lstStyle>
            <a:lvl1pPr algn="l" defTabSz="914362" rtl="0" eaLnBrk="1" latinLnBrk="0" hangingPunct="1">
              <a:spcBef>
                <a:spcPct val="0"/>
              </a:spcBef>
              <a:buNone/>
              <a:defRPr sz="4000" b="1" i="0" kern="1200">
                <a:solidFill>
                  <a:schemeClr val="bg1"/>
                </a:solidFill>
                <a:latin typeface="Segoe UI" panose="020B0502040204020203" pitchFamily="34" charset="0"/>
                <a:ea typeface="+mj-ea"/>
                <a:cs typeface="Segoe UI" panose="020B0502040204020203" pitchFamily="34" charset="0"/>
              </a:defRPr>
            </a:lvl1pPr>
          </a:lstStyle>
          <a:p>
            <a:r>
              <a:rPr lang="pt-BR" sz="2400" dirty="0"/>
              <a:t>In the Short Term – Next 1-2 years </a:t>
            </a:r>
            <a:endParaRPr lang="en-BR" sz="2400" dirty="0"/>
          </a:p>
        </p:txBody>
      </p:sp>
      <p:sp>
        <p:nvSpPr>
          <p:cNvPr id="15" name="Content Placeholder 4">
            <a:extLst>
              <a:ext uri="{FF2B5EF4-FFF2-40B4-BE49-F238E27FC236}">
                <a16:creationId xmlns:a16="http://schemas.microsoft.com/office/drawing/2014/main" id="{9378D952-07A9-754C-810B-8F3E0F76FA53}"/>
              </a:ext>
            </a:extLst>
          </p:cNvPr>
          <p:cNvSpPr txBox="1">
            <a:spLocks/>
          </p:cNvSpPr>
          <p:nvPr/>
        </p:nvSpPr>
        <p:spPr>
          <a:xfrm>
            <a:off x="3445933" y="3320071"/>
            <a:ext cx="8404322" cy="468512"/>
          </a:xfrm>
          <a:prstGeom prst="rect">
            <a:avLst/>
          </a:prstGeom>
        </p:spPr>
        <p:txBody>
          <a:bodyPr lIns="0" tIns="0" rIns="0" bIns="0">
            <a:noAutofit/>
          </a:bodyPr>
          <a:lstStyle>
            <a:lvl1pPr marL="342886" indent="-342886" algn="l" defTabSz="914362" rtl="0" eaLnBrk="1" latinLnBrk="0" hangingPunct="1">
              <a:spcBef>
                <a:spcPct val="20000"/>
              </a:spcBef>
              <a:buFont typeface="Arial" pitchFamily="34" charset="0"/>
              <a:buChar char="•"/>
              <a:defRPr sz="2700" kern="1200">
                <a:solidFill>
                  <a:schemeClr val="tx1"/>
                </a:solidFill>
                <a:latin typeface="+mj-lt"/>
                <a:ea typeface="+mn-ea"/>
                <a:cs typeface="+mn-cs"/>
              </a:defRPr>
            </a:lvl1pPr>
            <a:lvl2pPr marL="742919" indent="-285738" algn="l" defTabSz="914362"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2952" indent="-228591" algn="l" defTabSz="914362" rtl="0" eaLnBrk="1" latinLnBrk="0" hangingPunct="1">
              <a:spcBef>
                <a:spcPct val="20000"/>
              </a:spcBef>
              <a:buFont typeface="Arial" pitchFamily="34" charset="0"/>
              <a:buChar char="•"/>
              <a:defRPr sz="1800" kern="1200">
                <a:solidFill>
                  <a:schemeClr val="tx1"/>
                </a:solidFill>
                <a:latin typeface="+mj-lt"/>
                <a:ea typeface="+mn-ea"/>
                <a:cs typeface="+mn-cs"/>
              </a:defRPr>
            </a:lvl3pPr>
            <a:lvl4pPr marL="1600134" indent="-228591" algn="l" defTabSz="914362" rtl="0" eaLnBrk="1" latinLnBrk="0" hangingPunct="1">
              <a:spcBef>
                <a:spcPct val="20000"/>
              </a:spcBef>
              <a:buFont typeface="Arial" pitchFamily="34" charset="0"/>
              <a:buChar char="–"/>
              <a:defRPr sz="1500" kern="1200">
                <a:solidFill>
                  <a:schemeClr val="tx1"/>
                </a:solidFill>
                <a:latin typeface="+mj-lt"/>
                <a:ea typeface="+mn-ea"/>
                <a:cs typeface="+mn-cs"/>
              </a:defRPr>
            </a:lvl4pPr>
            <a:lvl5pPr marL="2057314" indent="-228591" algn="l" defTabSz="914362" rtl="0" eaLnBrk="1" latinLnBrk="0" hangingPunct="1">
              <a:spcBef>
                <a:spcPct val="20000"/>
              </a:spcBef>
              <a:buFont typeface="Arial" pitchFamily="34" charset="0"/>
              <a:buChar char="»"/>
              <a:defRPr sz="1500" kern="1200">
                <a:solidFill>
                  <a:schemeClr val="tx1"/>
                </a:solidFill>
                <a:latin typeface="+mj-lt"/>
                <a:ea typeface="+mn-ea"/>
                <a:cs typeface="+mn-cs"/>
              </a:defRPr>
            </a:lvl5pPr>
            <a:lvl6pPr marL="2514495"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solidFill>
                  <a:schemeClr val="bg1"/>
                </a:solidFill>
              </a:rPr>
              <a:t>Cutting Taxes</a:t>
            </a:r>
            <a:r>
              <a:rPr lang="en-US" sz="1600" dirty="0">
                <a:solidFill>
                  <a:schemeClr val="bg1"/>
                </a:solidFill>
              </a:rPr>
              <a:t>: Boost demand in Economy (Increase Workers Take-Home &amp; Business After-Cash Flows; Increased Hires &amp; Investments/expand activities). </a:t>
            </a:r>
            <a:endParaRPr lang="en-BR" sz="1600" dirty="0">
              <a:solidFill>
                <a:schemeClr val="bg1"/>
              </a:solidFill>
            </a:endParaRPr>
          </a:p>
        </p:txBody>
      </p:sp>
      <p:sp>
        <p:nvSpPr>
          <p:cNvPr id="31" name="Title 11">
            <a:extLst>
              <a:ext uri="{FF2B5EF4-FFF2-40B4-BE49-F238E27FC236}">
                <a16:creationId xmlns:a16="http://schemas.microsoft.com/office/drawing/2014/main" id="{3B00C0AF-3724-9B99-0B19-3B6C5D33A4E0}"/>
              </a:ext>
            </a:extLst>
          </p:cNvPr>
          <p:cNvSpPr txBox="1">
            <a:spLocks/>
          </p:cNvSpPr>
          <p:nvPr/>
        </p:nvSpPr>
        <p:spPr>
          <a:xfrm>
            <a:off x="1899921" y="2963037"/>
            <a:ext cx="902124" cy="719963"/>
          </a:xfrm>
          <a:prstGeom prst="rect">
            <a:avLst/>
          </a:prstGeom>
        </p:spPr>
        <p:txBody>
          <a:bodyPr vert="horz" lIns="0" tIns="0" rIns="0" bIns="0" rtlCol="0" anchor="ctr" anchorCtr="0">
            <a:noAutofit/>
          </a:bodyPr>
          <a:lstStyle>
            <a:lvl1pPr algn="l" defTabSz="914362" rtl="0" eaLnBrk="1" latinLnBrk="0" hangingPunct="1">
              <a:spcBef>
                <a:spcPct val="0"/>
              </a:spcBef>
              <a:buNone/>
              <a:defRPr sz="4000" b="1" i="0" kern="1200">
                <a:solidFill>
                  <a:schemeClr val="bg1"/>
                </a:solidFill>
                <a:latin typeface="Segoe UI" panose="020B0502040204020203" pitchFamily="34" charset="0"/>
                <a:ea typeface="+mj-ea"/>
                <a:cs typeface="Segoe UI" panose="020B0502040204020203" pitchFamily="34" charset="0"/>
              </a:defRPr>
            </a:lvl1pPr>
          </a:lstStyle>
          <a:p>
            <a:pPr algn="ctr"/>
            <a:r>
              <a:rPr lang="pt-BR" sz="3733" dirty="0"/>
              <a:t>1</a:t>
            </a:r>
            <a:endParaRPr lang="en-BR" sz="3733" dirty="0"/>
          </a:p>
        </p:txBody>
      </p:sp>
      <p:sp>
        <p:nvSpPr>
          <p:cNvPr id="34" name="Title 11">
            <a:extLst>
              <a:ext uri="{FF2B5EF4-FFF2-40B4-BE49-F238E27FC236}">
                <a16:creationId xmlns:a16="http://schemas.microsoft.com/office/drawing/2014/main" id="{A9A44EF3-7F4B-2B54-0D6C-714DF7C3EB1C}"/>
              </a:ext>
            </a:extLst>
          </p:cNvPr>
          <p:cNvSpPr txBox="1">
            <a:spLocks/>
          </p:cNvSpPr>
          <p:nvPr/>
        </p:nvSpPr>
        <p:spPr>
          <a:xfrm>
            <a:off x="1899921" y="4167400"/>
            <a:ext cx="902124" cy="719963"/>
          </a:xfrm>
          <a:prstGeom prst="rect">
            <a:avLst/>
          </a:prstGeom>
        </p:spPr>
        <p:txBody>
          <a:bodyPr vert="horz" lIns="0" tIns="0" rIns="0" bIns="0" rtlCol="0" anchor="ctr" anchorCtr="0">
            <a:noAutofit/>
          </a:bodyPr>
          <a:lstStyle>
            <a:lvl1pPr algn="l" defTabSz="914362" rtl="0" eaLnBrk="1" latinLnBrk="0" hangingPunct="1">
              <a:spcBef>
                <a:spcPct val="0"/>
              </a:spcBef>
              <a:buNone/>
              <a:defRPr sz="4000" b="1" i="0" kern="1200">
                <a:solidFill>
                  <a:schemeClr val="bg1"/>
                </a:solidFill>
                <a:latin typeface="Segoe UI" panose="020B0502040204020203" pitchFamily="34" charset="0"/>
                <a:ea typeface="+mj-ea"/>
                <a:cs typeface="Segoe UI" panose="020B0502040204020203" pitchFamily="34" charset="0"/>
              </a:defRPr>
            </a:lvl1pPr>
          </a:lstStyle>
          <a:p>
            <a:pPr algn="ctr"/>
            <a:r>
              <a:rPr lang="pt-BR" sz="3733" dirty="0"/>
              <a:t>2</a:t>
            </a:r>
            <a:endParaRPr lang="en-BR" sz="3733" dirty="0"/>
          </a:p>
        </p:txBody>
      </p:sp>
      <p:sp>
        <p:nvSpPr>
          <p:cNvPr id="5" name="Oval 4">
            <a:extLst>
              <a:ext uri="{FF2B5EF4-FFF2-40B4-BE49-F238E27FC236}">
                <a16:creationId xmlns:a16="http://schemas.microsoft.com/office/drawing/2014/main" id="{F4C1CDDF-6913-C4CB-7975-4AC2B29E04E0}"/>
              </a:ext>
            </a:extLst>
          </p:cNvPr>
          <p:cNvSpPr/>
          <p:nvPr/>
        </p:nvSpPr>
        <p:spPr>
          <a:xfrm rot="16200000">
            <a:off x="1879681" y="5310803"/>
            <a:ext cx="922364" cy="9223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2400">
              <a:solidFill>
                <a:schemeClr val="accent1"/>
              </a:solidFill>
            </a:endParaRPr>
          </a:p>
        </p:txBody>
      </p:sp>
      <p:sp>
        <p:nvSpPr>
          <p:cNvPr id="6" name="Title 11">
            <a:extLst>
              <a:ext uri="{FF2B5EF4-FFF2-40B4-BE49-F238E27FC236}">
                <a16:creationId xmlns:a16="http://schemas.microsoft.com/office/drawing/2014/main" id="{13274FEE-5CB5-43B6-F62E-362BDACDD7E9}"/>
              </a:ext>
            </a:extLst>
          </p:cNvPr>
          <p:cNvSpPr txBox="1">
            <a:spLocks/>
          </p:cNvSpPr>
          <p:nvPr/>
        </p:nvSpPr>
        <p:spPr>
          <a:xfrm>
            <a:off x="1918045" y="5422224"/>
            <a:ext cx="902124" cy="719963"/>
          </a:xfrm>
          <a:prstGeom prst="rect">
            <a:avLst/>
          </a:prstGeom>
        </p:spPr>
        <p:txBody>
          <a:bodyPr vert="horz" lIns="0" tIns="0" rIns="0" bIns="0" rtlCol="0" anchor="ctr" anchorCtr="0">
            <a:noAutofit/>
          </a:bodyPr>
          <a:lstStyle>
            <a:lvl1pPr algn="l" defTabSz="914362" rtl="0" eaLnBrk="1" latinLnBrk="0" hangingPunct="1">
              <a:spcBef>
                <a:spcPct val="0"/>
              </a:spcBef>
              <a:buNone/>
              <a:defRPr sz="4000" b="1" i="0" kern="1200">
                <a:solidFill>
                  <a:schemeClr val="bg1"/>
                </a:solidFill>
                <a:latin typeface="Segoe UI" panose="020B0502040204020203" pitchFamily="34" charset="0"/>
                <a:ea typeface="+mj-ea"/>
                <a:cs typeface="Segoe UI" panose="020B0502040204020203" pitchFamily="34" charset="0"/>
              </a:defRPr>
            </a:lvl1pPr>
          </a:lstStyle>
          <a:p>
            <a:pPr algn="ctr"/>
            <a:r>
              <a:rPr lang="pt-BR" sz="3733" dirty="0"/>
              <a:t>3</a:t>
            </a:r>
            <a:endParaRPr lang="en-BR" sz="3733" dirty="0"/>
          </a:p>
        </p:txBody>
      </p:sp>
      <p:sp>
        <p:nvSpPr>
          <p:cNvPr id="7" name="Title 11">
            <a:extLst>
              <a:ext uri="{FF2B5EF4-FFF2-40B4-BE49-F238E27FC236}">
                <a16:creationId xmlns:a16="http://schemas.microsoft.com/office/drawing/2014/main" id="{131E18DE-38DF-B8F3-E6ED-5C034669DBD7}"/>
              </a:ext>
            </a:extLst>
          </p:cNvPr>
          <p:cNvSpPr txBox="1">
            <a:spLocks/>
          </p:cNvSpPr>
          <p:nvPr/>
        </p:nvSpPr>
        <p:spPr>
          <a:xfrm>
            <a:off x="3450169" y="4040799"/>
            <a:ext cx="6307667" cy="406400"/>
          </a:xfrm>
          <a:prstGeom prst="rect">
            <a:avLst/>
          </a:prstGeom>
        </p:spPr>
        <p:txBody>
          <a:bodyPr vert="horz" lIns="0" tIns="0" rIns="0" bIns="0" rtlCol="0" anchor="t" anchorCtr="0">
            <a:noAutofit/>
          </a:bodyPr>
          <a:lstStyle>
            <a:lvl1pPr algn="l" defTabSz="914362" rtl="0" eaLnBrk="1" latinLnBrk="0" hangingPunct="1">
              <a:spcBef>
                <a:spcPct val="0"/>
              </a:spcBef>
              <a:buNone/>
              <a:defRPr sz="4000" b="1" i="0" kern="1200">
                <a:solidFill>
                  <a:schemeClr val="bg1"/>
                </a:solidFill>
                <a:latin typeface="Segoe UI" panose="020B0502040204020203" pitchFamily="34" charset="0"/>
                <a:ea typeface="+mj-ea"/>
                <a:cs typeface="Segoe UI" panose="020B0502040204020203" pitchFamily="34" charset="0"/>
              </a:defRPr>
            </a:lvl1pPr>
          </a:lstStyle>
          <a:p>
            <a:r>
              <a:rPr lang="pt-BR" sz="2400" dirty="0"/>
              <a:t>In the Long Term</a:t>
            </a:r>
            <a:endParaRPr lang="en-BR" sz="2400" dirty="0"/>
          </a:p>
        </p:txBody>
      </p:sp>
      <p:sp>
        <p:nvSpPr>
          <p:cNvPr id="22" name="Content Placeholder 4">
            <a:extLst>
              <a:ext uri="{FF2B5EF4-FFF2-40B4-BE49-F238E27FC236}">
                <a16:creationId xmlns:a16="http://schemas.microsoft.com/office/drawing/2014/main" id="{BD1B69C3-E56E-CDC1-5667-FA2FE2C0D52B}"/>
              </a:ext>
            </a:extLst>
          </p:cNvPr>
          <p:cNvSpPr txBox="1">
            <a:spLocks/>
          </p:cNvSpPr>
          <p:nvPr/>
        </p:nvSpPr>
        <p:spPr>
          <a:xfrm>
            <a:off x="3450169" y="4541469"/>
            <a:ext cx="8400086" cy="406400"/>
          </a:xfrm>
          <a:prstGeom prst="rect">
            <a:avLst/>
          </a:prstGeom>
        </p:spPr>
        <p:txBody>
          <a:bodyPr lIns="0" tIns="0" rIns="0" bIns="0">
            <a:noAutofit/>
          </a:bodyPr>
          <a:lstStyle>
            <a:lvl1pPr marL="342886" indent="-342886" algn="l" defTabSz="914362" rtl="0" eaLnBrk="1" latinLnBrk="0" hangingPunct="1">
              <a:spcBef>
                <a:spcPct val="20000"/>
              </a:spcBef>
              <a:buFont typeface="Arial" pitchFamily="34" charset="0"/>
              <a:buChar char="•"/>
              <a:defRPr sz="2700" kern="1200">
                <a:solidFill>
                  <a:schemeClr val="tx1"/>
                </a:solidFill>
                <a:latin typeface="+mj-lt"/>
                <a:ea typeface="+mn-ea"/>
                <a:cs typeface="+mn-cs"/>
              </a:defRPr>
            </a:lvl1pPr>
            <a:lvl2pPr marL="742919" indent="-285738" algn="l" defTabSz="914362"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2952" indent="-228591" algn="l" defTabSz="914362" rtl="0" eaLnBrk="1" latinLnBrk="0" hangingPunct="1">
              <a:spcBef>
                <a:spcPct val="20000"/>
              </a:spcBef>
              <a:buFont typeface="Arial" pitchFamily="34" charset="0"/>
              <a:buChar char="•"/>
              <a:defRPr sz="1800" kern="1200">
                <a:solidFill>
                  <a:schemeClr val="tx1"/>
                </a:solidFill>
                <a:latin typeface="+mj-lt"/>
                <a:ea typeface="+mn-ea"/>
                <a:cs typeface="+mn-cs"/>
              </a:defRPr>
            </a:lvl3pPr>
            <a:lvl4pPr marL="1600134" indent="-228591" algn="l" defTabSz="914362" rtl="0" eaLnBrk="1" latinLnBrk="0" hangingPunct="1">
              <a:spcBef>
                <a:spcPct val="20000"/>
              </a:spcBef>
              <a:buFont typeface="Arial" pitchFamily="34" charset="0"/>
              <a:buChar char="–"/>
              <a:defRPr sz="1500" kern="1200">
                <a:solidFill>
                  <a:schemeClr val="tx1"/>
                </a:solidFill>
                <a:latin typeface="+mj-lt"/>
                <a:ea typeface="+mn-ea"/>
                <a:cs typeface="+mn-cs"/>
              </a:defRPr>
            </a:lvl4pPr>
            <a:lvl5pPr marL="2057314" indent="-228591" algn="l" defTabSz="914362" rtl="0" eaLnBrk="1" latinLnBrk="0" hangingPunct="1">
              <a:spcBef>
                <a:spcPct val="20000"/>
              </a:spcBef>
              <a:buFont typeface="Arial" pitchFamily="34" charset="0"/>
              <a:buChar char="»"/>
              <a:defRPr sz="1500" kern="1200">
                <a:solidFill>
                  <a:schemeClr val="tx1"/>
                </a:solidFill>
                <a:latin typeface="+mj-lt"/>
                <a:ea typeface="+mn-ea"/>
                <a:cs typeface="+mn-cs"/>
              </a:defRPr>
            </a:lvl5pPr>
            <a:lvl6pPr marL="2514495"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solidFill>
                  <a:schemeClr val="bg1"/>
                </a:solidFill>
              </a:rPr>
              <a:t>Cutting Taxes: </a:t>
            </a:r>
            <a:r>
              <a:rPr lang="en-US" sz="1600" dirty="0">
                <a:solidFill>
                  <a:schemeClr val="bg1"/>
                </a:solidFill>
              </a:rPr>
              <a:t>Induce people to work more; Increase Labor Force; Encourage savings as Firms invest locally (rather than internationally); Encourage creation of new ideas thru research; Slow Economic Growth; Increasing Deficits; Workers might choose to work less due to increased after-tax-income;</a:t>
            </a:r>
            <a:endParaRPr lang="en-BR" sz="1600" dirty="0">
              <a:solidFill>
                <a:schemeClr val="bg1"/>
              </a:solidFill>
            </a:endParaRPr>
          </a:p>
        </p:txBody>
      </p:sp>
      <p:sp>
        <p:nvSpPr>
          <p:cNvPr id="23" name="Title 11">
            <a:extLst>
              <a:ext uri="{FF2B5EF4-FFF2-40B4-BE49-F238E27FC236}">
                <a16:creationId xmlns:a16="http://schemas.microsoft.com/office/drawing/2014/main" id="{D3FA5D92-F502-18FC-0091-706DB5763671}"/>
              </a:ext>
            </a:extLst>
          </p:cNvPr>
          <p:cNvSpPr txBox="1">
            <a:spLocks/>
          </p:cNvSpPr>
          <p:nvPr/>
        </p:nvSpPr>
        <p:spPr>
          <a:xfrm>
            <a:off x="3450169" y="5456176"/>
            <a:ext cx="8741831" cy="406400"/>
          </a:xfrm>
          <a:prstGeom prst="rect">
            <a:avLst/>
          </a:prstGeom>
        </p:spPr>
        <p:txBody>
          <a:bodyPr vert="horz" lIns="0" tIns="0" rIns="0" bIns="0" rtlCol="0" anchor="t" anchorCtr="0">
            <a:noAutofit/>
          </a:bodyPr>
          <a:lstStyle>
            <a:lvl1pPr algn="l" defTabSz="914362" rtl="0" eaLnBrk="1" latinLnBrk="0" hangingPunct="1">
              <a:spcBef>
                <a:spcPct val="0"/>
              </a:spcBef>
              <a:buNone/>
              <a:defRPr sz="4000" b="1" i="0" kern="1200">
                <a:solidFill>
                  <a:schemeClr val="bg1"/>
                </a:solidFill>
                <a:latin typeface="Segoe UI" panose="020B0502040204020203" pitchFamily="34" charset="0"/>
                <a:ea typeface="+mj-ea"/>
                <a:cs typeface="Segoe UI" panose="020B0502040204020203" pitchFamily="34" charset="0"/>
              </a:defRPr>
            </a:lvl1pPr>
          </a:lstStyle>
          <a:p>
            <a:r>
              <a:rPr lang="pt-BR" sz="2400" dirty="0"/>
              <a:t>Difficult to Analyze How Raising Taxes Imapct Economy</a:t>
            </a:r>
            <a:endParaRPr lang="en-BR" sz="2400" dirty="0"/>
          </a:p>
        </p:txBody>
      </p:sp>
      <p:sp>
        <p:nvSpPr>
          <p:cNvPr id="24" name="Content Placeholder 4">
            <a:extLst>
              <a:ext uri="{FF2B5EF4-FFF2-40B4-BE49-F238E27FC236}">
                <a16:creationId xmlns:a16="http://schemas.microsoft.com/office/drawing/2014/main" id="{889B8377-F1BA-E62E-C6EB-346E94441128}"/>
              </a:ext>
            </a:extLst>
          </p:cNvPr>
          <p:cNvSpPr txBox="1">
            <a:spLocks/>
          </p:cNvSpPr>
          <p:nvPr/>
        </p:nvSpPr>
        <p:spPr>
          <a:xfrm>
            <a:off x="3450168" y="5911592"/>
            <a:ext cx="8076814" cy="406400"/>
          </a:xfrm>
          <a:prstGeom prst="rect">
            <a:avLst/>
          </a:prstGeom>
        </p:spPr>
        <p:txBody>
          <a:bodyPr lIns="0" tIns="0" rIns="0" bIns="0">
            <a:noAutofit/>
          </a:bodyPr>
          <a:lstStyle>
            <a:lvl1pPr marL="342886" indent="-342886" algn="l" defTabSz="914362" rtl="0" eaLnBrk="1" latinLnBrk="0" hangingPunct="1">
              <a:spcBef>
                <a:spcPct val="20000"/>
              </a:spcBef>
              <a:buFont typeface="Arial" pitchFamily="34" charset="0"/>
              <a:buChar char="•"/>
              <a:defRPr sz="2700" kern="1200">
                <a:solidFill>
                  <a:schemeClr val="tx1"/>
                </a:solidFill>
                <a:latin typeface="+mj-lt"/>
                <a:ea typeface="+mn-ea"/>
                <a:cs typeface="+mn-cs"/>
              </a:defRPr>
            </a:lvl1pPr>
            <a:lvl2pPr marL="742919" indent="-285738" algn="l" defTabSz="914362"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2952" indent="-228591" algn="l" defTabSz="914362" rtl="0" eaLnBrk="1" latinLnBrk="0" hangingPunct="1">
              <a:spcBef>
                <a:spcPct val="20000"/>
              </a:spcBef>
              <a:buFont typeface="Arial" pitchFamily="34" charset="0"/>
              <a:buChar char="•"/>
              <a:defRPr sz="1800" kern="1200">
                <a:solidFill>
                  <a:schemeClr val="tx1"/>
                </a:solidFill>
                <a:latin typeface="+mj-lt"/>
                <a:ea typeface="+mn-ea"/>
                <a:cs typeface="+mn-cs"/>
              </a:defRPr>
            </a:lvl3pPr>
            <a:lvl4pPr marL="1600134" indent="-228591" algn="l" defTabSz="914362" rtl="0" eaLnBrk="1" latinLnBrk="0" hangingPunct="1">
              <a:spcBef>
                <a:spcPct val="20000"/>
              </a:spcBef>
              <a:buFont typeface="Arial" pitchFamily="34" charset="0"/>
              <a:buChar char="–"/>
              <a:defRPr sz="1500" kern="1200">
                <a:solidFill>
                  <a:schemeClr val="tx1"/>
                </a:solidFill>
                <a:latin typeface="+mj-lt"/>
                <a:ea typeface="+mn-ea"/>
                <a:cs typeface="+mn-cs"/>
              </a:defRPr>
            </a:lvl4pPr>
            <a:lvl5pPr marL="2057314" indent="-228591" algn="l" defTabSz="914362" rtl="0" eaLnBrk="1" latinLnBrk="0" hangingPunct="1">
              <a:spcBef>
                <a:spcPct val="20000"/>
              </a:spcBef>
              <a:buFont typeface="Arial" pitchFamily="34" charset="0"/>
              <a:buChar char="»"/>
              <a:defRPr sz="1500" kern="1200">
                <a:solidFill>
                  <a:schemeClr val="tx1"/>
                </a:solidFill>
                <a:latin typeface="+mj-lt"/>
                <a:ea typeface="+mn-ea"/>
                <a:cs typeface="+mn-cs"/>
              </a:defRPr>
            </a:lvl5pPr>
            <a:lvl6pPr marL="2514495"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1"/>
                </a:solidFill>
              </a:rPr>
              <a:t>Policy changes never happen in a vacuum – multiplicity of factors contribute to economic growth or decline, difficult to isolate the effects of raising (or lowering) taxes.</a:t>
            </a:r>
          </a:p>
        </p:txBody>
      </p:sp>
    </p:spTree>
    <p:extLst>
      <p:ext uri="{BB962C8B-B14F-4D97-AF65-F5344CB8AC3E}">
        <p14:creationId xmlns:p14="http://schemas.microsoft.com/office/powerpoint/2010/main" val="122904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4CCA052-4813-C78D-EC8D-DE07FDA697BA}"/>
              </a:ext>
            </a:extLst>
          </p:cNvPr>
          <p:cNvSpPr txBox="1"/>
          <p:nvPr/>
        </p:nvSpPr>
        <p:spPr>
          <a:xfrm>
            <a:off x="353085" y="289711"/>
            <a:ext cx="5169236" cy="769441"/>
          </a:xfrm>
          <a:prstGeom prst="rect">
            <a:avLst/>
          </a:prstGeom>
          <a:noFill/>
        </p:spPr>
        <p:txBody>
          <a:bodyPr wrap="none" rtlCol="0">
            <a:spAutoFit/>
          </a:bodyPr>
          <a:lstStyle/>
          <a:p>
            <a:r>
              <a:rPr lang="en-US" sz="4400" b="1" dirty="0">
                <a:latin typeface="Archivo Black"/>
              </a:rPr>
              <a:t>RECOMMENDATIONS</a:t>
            </a:r>
            <a:endParaRPr lang="en-KE" sz="4400" b="1" dirty="0">
              <a:latin typeface="Archivo Black"/>
            </a:endParaRPr>
          </a:p>
        </p:txBody>
      </p:sp>
      <p:cxnSp>
        <p:nvCxnSpPr>
          <p:cNvPr id="3" name="Straight Connector 2">
            <a:extLst>
              <a:ext uri="{FF2B5EF4-FFF2-40B4-BE49-F238E27FC236}">
                <a16:creationId xmlns:a16="http://schemas.microsoft.com/office/drawing/2014/main" id="{307E847C-6521-BD58-6AF3-2884BA809A04}"/>
              </a:ext>
            </a:extLst>
          </p:cNvPr>
          <p:cNvCxnSpPr/>
          <p:nvPr/>
        </p:nvCxnSpPr>
        <p:spPr>
          <a:xfrm>
            <a:off x="471487" y="1027691"/>
            <a:ext cx="11249025"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B168DAF-F33D-9607-EBF4-00EB859D3F34}"/>
              </a:ext>
            </a:extLst>
          </p:cNvPr>
          <p:cNvCxnSpPr/>
          <p:nvPr/>
        </p:nvCxnSpPr>
        <p:spPr>
          <a:xfrm>
            <a:off x="666750" y="6127513"/>
            <a:ext cx="11249025"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154682B-3028-9BFD-97A3-DA1C272FB0EA}"/>
              </a:ext>
            </a:extLst>
          </p:cNvPr>
          <p:cNvSpPr txBox="1"/>
          <p:nvPr/>
        </p:nvSpPr>
        <p:spPr>
          <a:xfrm>
            <a:off x="353084" y="1337799"/>
            <a:ext cx="11367427" cy="4213205"/>
          </a:xfrm>
          <a:prstGeom prst="rect">
            <a:avLst/>
          </a:prstGeom>
          <a:noFill/>
        </p:spPr>
        <p:txBody>
          <a:bodyPr wrap="square">
            <a:spAutoFit/>
          </a:bodyPr>
          <a:lstStyle/>
          <a:p>
            <a:pPr marL="457200" lvl="0" indent="-457200">
              <a:lnSpc>
                <a:spcPct val="107000"/>
              </a:lnSpc>
              <a:spcAft>
                <a:spcPts val="800"/>
              </a:spcAft>
              <a:buSzPts val="1000"/>
              <a:buFont typeface="+mj-lt"/>
              <a:buAutoNum type="arabicPeriod"/>
              <a:tabLst>
                <a:tab pos="457200" algn="l"/>
              </a:tabLst>
            </a:pPr>
            <a:r>
              <a:rPr lang="en-KE" sz="2000" b="1" dirty="0">
                <a:effectLst/>
                <a:latin typeface="Archivo Black"/>
                <a:ea typeface="Calibri" panose="020F0502020204030204" pitchFamily="34" charset="0"/>
                <a:cs typeface="Arial" panose="020B0604020202020204" pitchFamily="34" charset="0"/>
              </a:rPr>
              <a:t>Individuals</a:t>
            </a:r>
            <a:r>
              <a:rPr lang="en-KE" sz="2000" dirty="0">
                <a:effectLst/>
                <a:latin typeface="Archivo Black"/>
                <a:ea typeface="Calibri" panose="020F0502020204030204" pitchFamily="34" charset="0"/>
                <a:cs typeface="Arial" panose="020B0604020202020204" pitchFamily="34" charset="0"/>
              </a:rPr>
              <a:t>: Individuals should review their tax withholdings and make sure that they are paying the correct amount of tax. They may also want to consider making changes to their investment portfolios in order to minimize their tax liability.</a:t>
            </a:r>
            <a:endParaRPr lang="en-US" sz="2000" dirty="0">
              <a:effectLst/>
              <a:latin typeface="Archivo Black"/>
              <a:ea typeface="Calibri" panose="020F0502020204030204" pitchFamily="34" charset="0"/>
              <a:cs typeface="Arial" panose="020B0604020202020204" pitchFamily="34" charset="0"/>
            </a:endParaRPr>
          </a:p>
          <a:p>
            <a:pPr marL="457200" lvl="0" indent="-457200">
              <a:lnSpc>
                <a:spcPct val="107000"/>
              </a:lnSpc>
              <a:spcAft>
                <a:spcPts val="800"/>
              </a:spcAft>
              <a:buSzPts val="1000"/>
              <a:buFont typeface="+mj-lt"/>
              <a:buAutoNum type="arabicPeriod"/>
              <a:tabLst>
                <a:tab pos="457200" algn="l"/>
              </a:tabLst>
            </a:pPr>
            <a:endParaRPr lang="en-KE" sz="2000" dirty="0">
              <a:effectLst/>
              <a:latin typeface="Archivo Black"/>
              <a:ea typeface="Calibri" panose="020F0502020204030204" pitchFamily="34" charset="0"/>
              <a:cs typeface="Arial" panose="020B0604020202020204" pitchFamily="34" charset="0"/>
            </a:endParaRPr>
          </a:p>
          <a:p>
            <a:pPr marL="457200" lvl="0" indent="-457200">
              <a:lnSpc>
                <a:spcPct val="107000"/>
              </a:lnSpc>
              <a:spcAft>
                <a:spcPts val="800"/>
              </a:spcAft>
              <a:buSzPts val="1000"/>
              <a:buFont typeface="+mj-lt"/>
              <a:buAutoNum type="arabicPeriod"/>
              <a:tabLst>
                <a:tab pos="457200" algn="l"/>
              </a:tabLst>
            </a:pPr>
            <a:r>
              <a:rPr lang="en-KE" sz="2000" b="1" dirty="0">
                <a:effectLst/>
                <a:latin typeface="Archivo Black"/>
                <a:ea typeface="Calibri" panose="020F0502020204030204" pitchFamily="34" charset="0"/>
                <a:cs typeface="Arial" panose="020B0604020202020204" pitchFamily="34" charset="0"/>
              </a:rPr>
              <a:t>Small businesses</a:t>
            </a:r>
            <a:r>
              <a:rPr lang="en-KE" sz="2000" dirty="0">
                <a:effectLst/>
                <a:latin typeface="Archivo Black"/>
                <a:ea typeface="Calibri" panose="020F0502020204030204" pitchFamily="34" charset="0"/>
                <a:cs typeface="Arial" panose="020B0604020202020204" pitchFamily="34" charset="0"/>
              </a:rPr>
              <a:t>: Small businesses should seek professional advice to help them understand the impact of the new taxes on their operations. They may also want to consider joining a trade association or other group that can provide them with support and guidance.</a:t>
            </a:r>
            <a:endParaRPr lang="en-US" sz="2000" dirty="0">
              <a:effectLst/>
              <a:latin typeface="Archivo Black"/>
              <a:ea typeface="Calibri" panose="020F0502020204030204" pitchFamily="34" charset="0"/>
              <a:cs typeface="Arial" panose="020B0604020202020204" pitchFamily="34" charset="0"/>
            </a:endParaRPr>
          </a:p>
          <a:p>
            <a:pPr marL="457200" lvl="0" indent="-457200">
              <a:lnSpc>
                <a:spcPct val="107000"/>
              </a:lnSpc>
              <a:spcAft>
                <a:spcPts val="800"/>
              </a:spcAft>
              <a:buSzPts val="1000"/>
              <a:buFont typeface="+mj-lt"/>
              <a:buAutoNum type="arabicPeriod"/>
              <a:tabLst>
                <a:tab pos="457200" algn="l"/>
              </a:tabLst>
            </a:pPr>
            <a:endParaRPr lang="en-US" sz="2000" dirty="0">
              <a:effectLst/>
              <a:latin typeface="Archivo Black"/>
              <a:ea typeface="Calibri" panose="020F0502020204030204" pitchFamily="34" charset="0"/>
              <a:cs typeface="Arial" panose="020B0604020202020204" pitchFamily="34" charset="0"/>
            </a:endParaRPr>
          </a:p>
          <a:p>
            <a:pPr marL="457200" indent="-457200">
              <a:lnSpc>
                <a:spcPct val="107000"/>
              </a:lnSpc>
              <a:spcAft>
                <a:spcPts val="800"/>
              </a:spcAft>
              <a:buSzPts val="1000"/>
              <a:buFont typeface="+mj-lt"/>
              <a:buAutoNum type="arabicPeriod"/>
              <a:tabLst>
                <a:tab pos="457200" algn="l"/>
              </a:tabLst>
            </a:pPr>
            <a:r>
              <a:rPr lang="en-KE" sz="2000" b="1" dirty="0">
                <a:effectLst/>
                <a:latin typeface="Archivo Black"/>
                <a:ea typeface="Calibri" panose="020F0502020204030204" pitchFamily="34" charset="0"/>
                <a:cs typeface="Arial" panose="020B0604020202020204" pitchFamily="34" charset="0"/>
              </a:rPr>
              <a:t>For the government</a:t>
            </a:r>
            <a:r>
              <a:rPr lang="en-KE" sz="2000" dirty="0">
                <a:effectLst/>
                <a:latin typeface="Archivo Black"/>
                <a:ea typeface="Calibri" panose="020F0502020204030204" pitchFamily="34" charset="0"/>
                <a:cs typeface="Arial" panose="020B0604020202020204" pitchFamily="34" charset="0"/>
              </a:rPr>
              <a:t>: The government should monitor the impact of the new taxes on the economy and make adjustments as needed. They should also be prepared to address any legal challenges to the bill.</a:t>
            </a:r>
          </a:p>
          <a:p>
            <a:pPr marL="457200" lvl="0" indent="-457200">
              <a:lnSpc>
                <a:spcPct val="107000"/>
              </a:lnSpc>
              <a:spcAft>
                <a:spcPts val="800"/>
              </a:spcAft>
              <a:buSzPts val="1000"/>
              <a:buFont typeface="+mj-lt"/>
              <a:buAutoNum type="arabicPeriod"/>
              <a:tabLst>
                <a:tab pos="457200" algn="l"/>
              </a:tabLst>
            </a:pPr>
            <a:endParaRPr lang="en-KE" sz="2000" dirty="0">
              <a:effectLst/>
              <a:latin typeface="Archivo Black"/>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9038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39614" y="5508751"/>
            <a:ext cx="1866098" cy="293383"/>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txBody>
          <a:bodyPr/>
          <a:lstStyle/>
          <a:p>
            <a:endParaRPr lang="en-KE" sz="1200"/>
          </a:p>
        </p:txBody>
      </p:sp>
      <p:grpSp>
        <p:nvGrpSpPr>
          <p:cNvPr id="3" name="Group 3"/>
          <p:cNvGrpSpPr>
            <a:grpSpLocks noChangeAspect="1"/>
          </p:cNvGrpSpPr>
          <p:nvPr/>
        </p:nvGrpSpPr>
        <p:grpSpPr>
          <a:xfrm>
            <a:off x="6439614" y="3738415"/>
            <a:ext cx="1866098" cy="1866098"/>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0016" r="-30016"/>
              </a:stretch>
            </a:blipFill>
          </p:spPr>
          <p:txBody>
            <a:bodyPr/>
            <a:lstStyle/>
            <a:p>
              <a:endParaRPr lang="en-KE" sz="1200"/>
            </a:p>
          </p:txBody>
        </p:sp>
      </p:grpSp>
      <p:sp>
        <p:nvSpPr>
          <p:cNvPr id="5" name="Freeform 5"/>
          <p:cNvSpPr/>
          <p:nvPr/>
        </p:nvSpPr>
        <p:spPr>
          <a:xfrm>
            <a:off x="6439614" y="3199398"/>
            <a:ext cx="1866098" cy="293383"/>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txBody>
          <a:bodyPr/>
          <a:lstStyle/>
          <a:p>
            <a:endParaRPr lang="en-KE" sz="1200"/>
          </a:p>
        </p:txBody>
      </p:sp>
      <p:grpSp>
        <p:nvGrpSpPr>
          <p:cNvPr id="6" name="Group 6"/>
          <p:cNvGrpSpPr>
            <a:grpSpLocks noChangeAspect="1"/>
          </p:cNvGrpSpPr>
          <p:nvPr/>
        </p:nvGrpSpPr>
        <p:grpSpPr>
          <a:xfrm>
            <a:off x="6439614" y="1429062"/>
            <a:ext cx="1866098" cy="1866098"/>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4991" r="-24991"/>
              </a:stretch>
            </a:blipFill>
          </p:spPr>
          <p:txBody>
            <a:bodyPr/>
            <a:lstStyle/>
            <a:p>
              <a:endParaRPr lang="en-KE" sz="1200"/>
            </a:p>
          </p:txBody>
        </p:sp>
      </p:grpSp>
      <p:sp>
        <p:nvSpPr>
          <p:cNvPr id="8" name="Freeform 8"/>
          <p:cNvSpPr/>
          <p:nvPr/>
        </p:nvSpPr>
        <p:spPr>
          <a:xfrm>
            <a:off x="1452789" y="4550712"/>
            <a:ext cx="4567725" cy="718125"/>
          </a:xfrm>
          <a:custGeom>
            <a:avLst/>
            <a:gdLst/>
            <a:ahLst/>
            <a:cxnLst/>
            <a:rect l="l" t="t" r="r" b="b"/>
            <a:pathLst>
              <a:path w="6851587" h="1077187">
                <a:moveTo>
                  <a:pt x="0" y="0"/>
                </a:moveTo>
                <a:lnTo>
                  <a:pt x="6851587" y="0"/>
                </a:lnTo>
                <a:lnTo>
                  <a:pt x="6851587" y="1077187"/>
                </a:lnTo>
                <a:lnTo>
                  <a:pt x="0" y="1077187"/>
                </a:lnTo>
                <a:lnTo>
                  <a:pt x="0" y="0"/>
                </a:lnTo>
                <a:close/>
              </a:path>
            </a:pathLst>
          </a:custGeom>
          <a:blipFill>
            <a:blip r:embed="rId2"/>
            <a:stretch>
              <a:fillRect t="-25622"/>
            </a:stretch>
          </a:blipFill>
        </p:spPr>
        <p:txBody>
          <a:bodyPr/>
          <a:lstStyle/>
          <a:p>
            <a:endParaRPr lang="en-KE" sz="1200"/>
          </a:p>
        </p:txBody>
      </p:sp>
      <p:grpSp>
        <p:nvGrpSpPr>
          <p:cNvPr id="9" name="Group 9"/>
          <p:cNvGrpSpPr>
            <a:grpSpLocks noChangeAspect="1"/>
          </p:cNvGrpSpPr>
          <p:nvPr/>
        </p:nvGrpSpPr>
        <p:grpSpPr>
          <a:xfrm>
            <a:off x="1493632" y="2396381"/>
            <a:ext cx="4526882" cy="2546339"/>
            <a:chOff x="0" y="0"/>
            <a:chExt cx="11289030" cy="6350000"/>
          </a:xfrm>
        </p:grpSpPr>
        <p:sp>
          <p:nvSpPr>
            <p:cNvPr id="10" name="Freeform 10"/>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t="-83513" b="-83513"/>
              </a:stretch>
            </a:blipFill>
          </p:spPr>
          <p:txBody>
            <a:bodyPr/>
            <a:lstStyle/>
            <a:p>
              <a:endParaRPr lang="en-KE" sz="1200" dirty="0"/>
            </a:p>
          </p:txBody>
        </p:sp>
      </p:grpSp>
      <p:sp>
        <p:nvSpPr>
          <p:cNvPr id="11" name="TextBox 11"/>
          <p:cNvSpPr txBox="1"/>
          <p:nvPr/>
        </p:nvSpPr>
        <p:spPr>
          <a:xfrm>
            <a:off x="1680684" y="3090544"/>
            <a:ext cx="4152778" cy="1253100"/>
          </a:xfrm>
          <a:prstGeom prst="rect">
            <a:avLst/>
          </a:prstGeom>
        </p:spPr>
        <p:txBody>
          <a:bodyPr lIns="0" tIns="0" rIns="0" bIns="0" rtlCol="0" anchor="t">
            <a:spAutoFit/>
          </a:bodyPr>
          <a:lstStyle/>
          <a:p>
            <a:pPr algn="ctr">
              <a:lnSpc>
                <a:spcPts val="5128"/>
              </a:lnSpc>
              <a:spcBef>
                <a:spcPct val="0"/>
              </a:spcBef>
            </a:pPr>
            <a:r>
              <a:rPr lang="en-US" sz="3716" dirty="0">
                <a:solidFill>
                  <a:srgbClr val="FFFFFF"/>
                </a:solidFill>
                <a:latin typeface="Archivo Black"/>
              </a:rPr>
              <a:t>THANK</a:t>
            </a:r>
          </a:p>
          <a:p>
            <a:pPr algn="ctr">
              <a:lnSpc>
                <a:spcPts val="5128"/>
              </a:lnSpc>
              <a:spcBef>
                <a:spcPct val="0"/>
              </a:spcBef>
            </a:pPr>
            <a:r>
              <a:rPr lang="en-US" sz="3716" dirty="0">
                <a:solidFill>
                  <a:srgbClr val="FFFFFF"/>
                </a:solidFill>
                <a:latin typeface="Archivo Black"/>
              </a:rPr>
              <a:t>YOU!!</a:t>
            </a:r>
          </a:p>
        </p:txBody>
      </p:sp>
      <p:sp>
        <p:nvSpPr>
          <p:cNvPr id="12" name="Freeform 12"/>
          <p:cNvSpPr/>
          <p:nvPr/>
        </p:nvSpPr>
        <p:spPr>
          <a:xfrm>
            <a:off x="8616040" y="6564617"/>
            <a:ext cx="1866098" cy="293383"/>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txBody>
          <a:bodyPr/>
          <a:lstStyle/>
          <a:p>
            <a:endParaRPr lang="en-KE" sz="1200"/>
          </a:p>
        </p:txBody>
      </p:sp>
      <p:grpSp>
        <p:nvGrpSpPr>
          <p:cNvPr id="13" name="Group 13"/>
          <p:cNvGrpSpPr>
            <a:grpSpLocks noChangeAspect="1"/>
          </p:cNvGrpSpPr>
          <p:nvPr/>
        </p:nvGrpSpPr>
        <p:grpSpPr>
          <a:xfrm>
            <a:off x="8616040" y="4794281"/>
            <a:ext cx="1866098" cy="1866098"/>
            <a:chOff x="0" y="0"/>
            <a:chExt cx="6350000" cy="6350000"/>
          </a:xfrm>
        </p:grpSpPr>
        <p:sp>
          <p:nvSpPr>
            <p:cNvPr id="14" name="Freeform 1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25155" r="-25155"/>
              </a:stretch>
            </a:blipFill>
          </p:spPr>
          <p:txBody>
            <a:bodyPr/>
            <a:lstStyle/>
            <a:p>
              <a:endParaRPr lang="en-KE" sz="1200"/>
            </a:p>
          </p:txBody>
        </p:sp>
      </p:grpSp>
      <p:sp>
        <p:nvSpPr>
          <p:cNvPr id="15" name="Freeform 15"/>
          <p:cNvSpPr/>
          <p:nvPr/>
        </p:nvSpPr>
        <p:spPr>
          <a:xfrm>
            <a:off x="8616040" y="4255264"/>
            <a:ext cx="1866098" cy="293383"/>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txBody>
          <a:bodyPr/>
          <a:lstStyle/>
          <a:p>
            <a:endParaRPr lang="en-KE" sz="1200"/>
          </a:p>
        </p:txBody>
      </p:sp>
      <p:grpSp>
        <p:nvGrpSpPr>
          <p:cNvPr id="16" name="Group 16"/>
          <p:cNvGrpSpPr>
            <a:grpSpLocks noChangeAspect="1"/>
          </p:cNvGrpSpPr>
          <p:nvPr/>
        </p:nvGrpSpPr>
        <p:grpSpPr>
          <a:xfrm>
            <a:off x="8616040" y="2484928"/>
            <a:ext cx="1866098" cy="1866098"/>
            <a:chOff x="0" y="0"/>
            <a:chExt cx="6350000" cy="6350000"/>
          </a:xfrm>
        </p:grpSpPr>
        <p:sp>
          <p:nvSpPr>
            <p:cNvPr id="17" name="Freeform 1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4991" r="-24991"/>
              </a:stretch>
            </a:blipFill>
          </p:spPr>
          <p:txBody>
            <a:bodyPr/>
            <a:lstStyle/>
            <a:p>
              <a:endParaRPr lang="en-KE" sz="1200"/>
            </a:p>
          </p:txBody>
        </p:sp>
      </p:grpSp>
      <p:sp>
        <p:nvSpPr>
          <p:cNvPr id="18" name="Freeform 18"/>
          <p:cNvSpPr/>
          <p:nvPr/>
        </p:nvSpPr>
        <p:spPr>
          <a:xfrm>
            <a:off x="8616040" y="1943895"/>
            <a:ext cx="1866098" cy="293383"/>
          </a:xfrm>
          <a:custGeom>
            <a:avLst/>
            <a:gdLst/>
            <a:ahLst/>
            <a:cxnLst/>
            <a:rect l="l" t="t" r="r" b="b"/>
            <a:pathLst>
              <a:path w="2799147" h="440074">
                <a:moveTo>
                  <a:pt x="0" y="0"/>
                </a:moveTo>
                <a:lnTo>
                  <a:pt x="2799146" y="0"/>
                </a:lnTo>
                <a:lnTo>
                  <a:pt x="2799146" y="440073"/>
                </a:lnTo>
                <a:lnTo>
                  <a:pt x="0" y="440073"/>
                </a:lnTo>
                <a:lnTo>
                  <a:pt x="0" y="0"/>
                </a:lnTo>
                <a:close/>
              </a:path>
            </a:pathLst>
          </a:custGeom>
          <a:blipFill>
            <a:blip r:embed="rId2"/>
            <a:stretch>
              <a:fillRect t="-25622"/>
            </a:stretch>
          </a:blipFill>
        </p:spPr>
        <p:txBody>
          <a:bodyPr/>
          <a:lstStyle/>
          <a:p>
            <a:endParaRPr lang="en-KE" sz="1200"/>
          </a:p>
        </p:txBody>
      </p:sp>
      <p:grpSp>
        <p:nvGrpSpPr>
          <p:cNvPr id="19" name="Group 19"/>
          <p:cNvGrpSpPr>
            <a:grpSpLocks noChangeAspect="1"/>
          </p:cNvGrpSpPr>
          <p:nvPr/>
        </p:nvGrpSpPr>
        <p:grpSpPr>
          <a:xfrm>
            <a:off x="8616040" y="173559"/>
            <a:ext cx="1866098" cy="1866098"/>
            <a:chOff x="0" y="0"/>
            <a:chExt cx="6350000" cy="6350000"/>
          </a:xfrm>
        </p:grpSpPr>
        <p:sp>
          <p:nvSpPr>
            <p:cNvPr id="20" name="Freeform 2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24991" r="-24991"/>
              </a:stretch>
            </a:blipFill>
          </p:spPr>
          <p:txBody>
            <a:bodyPr/>
            <a:lstStyle/>
            <a:p>
              <a:endParaRPr lang="en-KE" sz="1200"/>
            </a:p>
          </p:txBody>
        </p:sp>
      </p:grpSp>
      <p:sp>
        <p:nvSpPr>
          <p:cNvPr id="21" name="Freeform 21"/>
          <p:cNvSpPr/>
          <p:nvPr/>
        </p:nvSpPr>
        <p:spPr>
          <a:xfrm>
            <a:off x="10793288" y="5286116"/>
            <a:ext cx="1866098" cy="293383"/>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txBody>
          <a:bodyPr/>
          <a:lstStyle/>
          <a:p>
            <a:endParaRPr lang="en-KE" sz="1200"/>
          </a:p>
        </p:txBody>
      </p:sp>
      <p:grpSp>
        <p:nvGrpSpPr>
          <p:cNvPr id="22" name="Group 22"/>
          <p:cNvGrpSpPr>
            <a:grpSpLocks noChangeAspect="1"/>
          </p:cNvGrpSpPr>
          <p:nvPr/>
        </p:nvGrpSpPr>
        <p:grpSpPr>
          <a:xfrm>
            <a:off x="10793288" y="3515780"/>
            <a:ext cx="1866098" cy="1866098"/>
            <a:chOff x="0" y="0"/>
            <a:chExt cx="6350000" cy="6350000"/>
          </a:xfrm>
        </p:grpSpPr>
        <p:sp>
          <p:nvSpPr>
            <p:cNvPr id="23" name="Freeform 2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t="-24985" b="-24985"/>
              </a:stretch>
            </a:blipFill>
          </p:spPr>
          <p:txBody>
            <a:bodyPr/>
            <a:lstStyle/>
            <a:p>
              <a:endParaRPr lang="en-KE" sz="1200"/>
            </a:p>
          </p:txBody>
        </p:sp>
      </p:grpSp>
      <p:sp>
        <p:nvSpPr>
          <p:cNvPr id="24" name="Freeform 24"/>
          <p:cNvSpPr/>
          <p:nvPr/>
        </p:nvSpPr>
        <p:spPr>
          <a:xfrm>
            <a:off x="10793288" y="2976763"/>
            <a:ext cx="1866098" cy="293383"/>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txBody>
          <a:bodyPr/>
          <a:lstStyle/>
          <a:p>
            <a:endParaRPr lang="en-KE" sz="1200"/>
          </a:p>
        </p:txBody>
      </p:sp>
      <p:grpSp>
        <p:nvGrpSpPr>
          <p:cNvPr id="25" name="Group 25"/>
          <p:cNvGrpSpPr>
            <a:grpSpLocks noChangeAspect="1"/>
          </p:cNvGrpSpPr>
          <p:nvPr/>
        </p:nvGrpSpPr>
        <p:grpSpPr>
          <a:xfrm>
            <a:off x="10793288" y="1206426"/>
            <a:ext cx="1866098" cy="1866098"/>
            <a:chOff x="0" y="0"/>
            <a:chExt cx="6350000" cy="6350000"/>
          </a:xfrm>
        </p:grpSpPr>
        <p:sp>
          <p:nvSpPr>
            <p:cNvPr id="26" name="Freeform 2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9"/>
              <a:stretch>
                <a:fillRect l="-25015" r="-25015"/>
              </a:stretch>
            </a:blipFill>
          </p:spPr>
          <p:txBody>
            <a:bodyPr/>
            <a:lstStyle/>
            <a:p>
              <a:endParaRPr lang="en-KE" sz="1200"/>
            </a:p>
          </p:txBody>
        </p:sp>
      </p:grpSp>
      <p:sp>
        <p:nvSpPr>
          <p:cNvPr id="27" name="Freeform 27"/>
          <p:cNvSpPr/>
          <p:nvPr/>
        </p:nvSpPr>
        <p:spPr>
          <a:xfrm>
            <a:off x="10793288" y="665393"/>
            <a:ext cx="1866098" cy="293383"/>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txBody>
          <a:bodyPr/>
          <a:lstStyle/>
          <a:p>
            <a:endParaRPr lang="en-KE" sz="1200"/>
          </a:p>
        </p:txBody>
      </p:sp>
      <p:grpSp>
        <p:nvGrpSpPr>
          <p:cNvPr id="28" name="Group 28"/>
          <p:cNvGrpSpPr>
            <a:grpSpLocks noChangeAspect="1"/>
          </p:cNvGrpSpPr>
          <p:nvPr/>
        </p:nvGrpSpPr>
        <p:grpSpPr>
          <a:xfrm>
            <a:off x="10793288" y="-1104943"/>
            <a:ext cx="1866098" cy="1866098"/>
            <a:chOff x="0" y="0"/>
            <a:chExt cx="6350000" cy="6350000"/>
          </a:xfrm>
        </p:grpSpPr>
        <p:sp>
          <p:nvSpPr>
            <p:cNvPr id="29" name="Freeform 2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0016" r="-30016"/>
              </a:stretch>
            </a:blipFill>
          </p:spPr>
          <p:txBody>
            <a:bodyPr/>
            <a:lstStyle/>
            <a:p>
              <a:endParaRPr lang="en-KE" sz="1200"/>
            </a:p>
          </p:txBody>
        </p:sp>
      </p:grpSp>
      <p:grpSp>
        <p:nvGrpSpPr>
          <p:cNvPr id="30" name="Group 30"/>
          <p:cNvGrpSpPr>
            <a:grpSpLocks noChangeAspect="1"/>
          </p:cNvGrpSpPr>
          <p:nvPr/>
        </p:nvGrpSpPr>
        <p:grpSpPr>
          <a:xfrm>
            <a:off x="10793288" y="5802134"/>
            <a:ext cx="1866098" cy="1866098"/>
            <a:chOff x="0" y="0"/>
            <a:chExt cx="6350000" cy="6350000"/>
          </a:xfrm>
        </p:grpSpPr>
        <p:sp>
          <p:nvSpPr>
            <p:cNvPr id="31" name="Freeform 31"/>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t="-25078" b="-25078"/>
              </a:stretch>
            </a:blipFill>
          </p:spPr>
          <p:txBody>
            <a:bodyPr/>
            <a:lstStyle/>
            <a:p>
              <a:endParaRPr lang="en-KE" sz="1200"/>
            </a:p>
          </p:txBody>
        </p:sp>
      </p:grpSp>
      <p:sp>
        <p:nvSpPr>
          <p:cNvPr id="34" name="Freeform 5">
            <a:extLst>
              <a:ext uri="{FF2B5EF4-FFF2-40B4-BE49-F238E27FC236}">
                <a16:creationId xmlns:a16="http://schemas.microsoft.com/office/drawing/2014/main" id="{A5D7939E-A4B2-B505-17B9-7414809AC3E5}"/>
              </a:ext>
            </a:extLst>
          </p:cNvPr>
          <p:cNvSpPr/>
          <p:nvPr/>
        </p:nvSpPr>
        <p:spPr>
          <a:xfrm>
            <a:off x="506032" y="245865"/>
            <a:ext cx="5246355" cy="1202290"/>
          </a:xfrm>
          <a:custGeom>
            <a:avLst/>
            <a:gdLst/>
            <a:ahLst/>
            <a:cxnLst/>
            <a:rect l="l" t="t" r="r" b="b"/>
            <a:pathLst>
              <a:path w="7869533" h="1803435">
                <a:moveTo>
                  <a:pt x="0" y="0"/>
                </a:moveTo>
                <a:lnTo>
                  <a:pt x="7869533" y="0"/>
                </a:lnTo>
                <a:lnTo>
                  <a:pt x="7869533" y="1803435"/>
                </a:lnTo>
                <a:lnTo>
                  <a:pt x="0" y="1803435"/>
                </a:lnTo>
                <a:lnTo>
                  <a:pt x="0" y="0"/>
                </a:lnTo>
                <a:close/>
              </a:path>
            </a:pathLst>
          </a:custGeom>
          <a:blipFill>
            <a:blip r:embed="rId10"/>
            <a:stretch>
              <a:fillRect/>
            </a:stretch>
          </a:blipFill>
        </p:spPr>
        <p:txBody>
          <a:bodyPr/>
          <a:lstStyle/>
          <a:p>
            <a:pPr defTabSz="609630"/>
            <a:endParaRPr lang="en-KE" sz="1200">
              <a:solidFill>
                <a:prstClr val="black"/>
              </a:solidFill>
              <a:latin typeface="Calibri"/>
            </a:endParaRPr>
          </a:p>
        </p:txBody>
      </p:sp>
      <p:pic>
        <p:nvPicPr>
          <p:cNvPr id="35" name="Picture 34">
            <a:extLst>
              <a:ext uri="{FF2B5EF4-FFF2-40B4-BE49-F238E27FC236}">
                <a16:creationId xmlns:a16="http://schemas.microsoft.com/office/drawing/2014/main" id="{93414418-B4AF-85D2-19E2-B7B67929F7A4}"/>
              </a:ext>
            </a:extLst>
          </p:cNvPr>
          <p:cNvPicPr>
            <a:picLocks noChangeAspect="1"/>
          </p:cNvPicPr>
          <p:nvPr/>
        </p:nvPicPr>
        <p:blipFill>
          <a:blip r:embed="rId11"/>
          <a:stretch>
            <a:fillRect/>
          </a:stretch>
        </p:blipFill>
        <p:spPr>
          <a:xfrm>
            <a:off x="195801" y="6090248"/>
            <a:ext cx="1391459" cy="62158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4CCA052-4813-C78D-EC8D-DE07FDA697BA}"/>
              </a:ext>
            </a:extLst>
          </p:cNvPr>
          <p:cNvSpPr txBox="1"/>
          <p:nvPr/>
        </p:nvSpPr>
        <p:spPr>
          <a:xfrm>
            <a:off x="353085" y="289711"/>
            <a:ext cx="3365024" cy="584775"/>
          </a:xfrm>
          <a:prstGeom prst="rect">
            <a:avLst/>
          </a:prstGeom>
          <a:noFill/>
        </p:spPr>
        <p:txBody>
          <a:bodyPr wrap="none" rtlCol="0">
            <a:spAutoFit/>
          </a:bodyPr>
          <a:lstStyle/>
          <a:p>
            <a:r>
              <a:rPr lang="en-US" sz="3200" dirty="0">
                <a:solidFill>
                  <a:schemeClr val="accent2"/>
                </a:solidFill>
                <a:latin typeface="Hammersmith One" panose="02010703030501060504" pitchFamily="2" charset="0"/>
              </a:rPr>
              <a:t>GROUP MEMBERS</a:t>
            </a:r>
            <a:endParaRPr lang="en-KE" sz="3200" dirty="0">
              <a:solidFill>
                <a:schemeClr val="accent2"/>
              </a:solidFill>
              <a:latin typeface="Hammersmith One" panose="02010703030501060504" pitchFamily="2" charset="0"/>
            </a:endParaRPr>
          </a:p>
        </p:txBody>
      </p:sp>
      <p:cxnSp>
        <p:nvCxnSpPr>
          <p:cNvPr id="3" name="Straight Connector 2">
            <a:extLst>
              <a:ext uri="{FF2B5EF4-FFF2-40B4-BE49-F238E27FC236}">
                <a16:creationId xmlns:a16="http://schemas.microsoft.com/office/drawing/2014/main" id="{307E847C-6521-BD58-6AF3-2884BA809A04}"/>
              </a:ext>
            </a:extLst>
          </p:cNvPr>
          <p:cNvCxnSpPr/>
          <p:nvPr/>
        </p:nvCxnSpPr>
        <p:spPr>
          <a:xfrm>
            <a:off x="514350" y="790575"/>
            <a:ext cx="1124902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B168DAF-F33D-9607-EBF4-00EB859D3F34}"/>
              </a:ext>
            </a:extLst>
          </p:cNvPr>
          <p:cNvCxnSpPr/>
          <p:nvPr/>
        </p:nvCxnSpPr>
        <p:spPr>
          <a:xfrm>
            <a:off x="666750" y="6127513"/>
            <a:ext cx="1124902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BFC059B-2112-D6FA-A3A1-8ACC6B1A1206}"/>
              </a:ext>
            </a:extLst>
          </p:cNvPr>
          <p:cNvSpPr txBox="1"/>
          <p:nvPr/>
        </p:nvSpPr>
        <p:spPr>
          <a:xfrm>
            <a:off x="1669328" y="1187652"/>
            <a:ext cx="9243868" cy="4524315"/>
          </a:xfrm>
          <a:prstGeom prst="rect">
            <a:avLst/>
          </a:prstGeom>
          <a:noFill/>
        </p:spPr>
        <p:txBody>
          <a:bodyPr wrap="square" rtlCol="0">
            <a:spAutoFit/>
          </a:bodyPr>
          <a:lstStyle/>
          <a:p>
            <a:pPr marL="285750" indent="-285750">
              <a:buFont typeface="Arial" panose="020B0604020202020204" pitchFamily="34" charset="0"/>
              <a:buChar char="•"/>
            </a:pPr>
            <a:r>
              <a:rPr lang="en-US" sz="3200" dirty="0">
                <a:latin typeface="Archivo Black"/>
              </a:rPr>
              <a:t>Darvin Kerubo</a:t>
            </a:r>
          </a:p>
          <a:p>
            <a:pPr marL="285750" indent="-285750">
              <a:buFont typeface="Arial" panose="020B0604020202020204" pitchFamily="34" charset="0"/>
              <a:buChar char="•"/>
            </a:pPr>
            <a:endParaRPr lang="en-US" sz="3200" dirty="0">
              <a:latin typeface="Archivo Black"/>
            </a:endParaRPr>
          </a:p>
          <a:p>
            <a:pPr marL="285750" indent="-285750">
              <a:buFont typeface="Arial" panose="020B0604020202020204" pitchFamily="34" charset="0"/>
              <a:buChar char="•"/>
            </a:pPr>
            <a:r>
              <a:rPr lang="en-US" sz="3200" dirty="0">
                <a:latin typeface="Archivo Black"/>
              </a:rPr>
              <a:t>Shadrack Cheruiyot</a:t>
            </a:r>
          </a:p>
          <a:p>
            <a:pPr marL="285750" indent="-285750">
              <a:buFont typeface="Arial" panose="020B0604020202020204" pitchFamily="34" charset="0"/>
              <a:buChar char="•"/>
            </a:pPr>
            <a:endParaRPr lang="en-US" sz="3200" dirty="0">
              <a:latin typeface="Archivo Black"/>
            </a:endParaRPr>
          </a:p>
          <a:p>
            <a:pPr marL="285750" indent="-285750">
              <a:buFont typeface="Arial" panose="020B0604020202020204" pitchFamily="34" charset="0"/>
              <a:buChar char="•"/>
            </a:pPr>
            <a:r>
              <a:rPr lang="en-US" sz="3200" dirty="0">
                <a:latin typeface="Archivo Black"/>
              </a:rPr>
              <a:t>Elizabeth Omao</a:t>
            </a:r>
          </a:p>
          <a:p>
            <a:pPr marL="285750" indent="-285750">
              <a:buFont typeface="Arial" panose="020B0604020202020204" pitchFamily="34" charset="0"/>
              <a:buChar char="•"/>
            </a:pPr>
            <a:endParaRPr lang="en-US" sz="3200" dirty="0">
              <a:latin typeface="Archivo Black"/>
            </a:endParaRPr>
          </a:p>
          <a:p>
            <a:pPr marL="285750" indent="-285750">
              <a:buFont typeface="Arial" panose="020B0604020202020204" pitchFamily="34" charset="0"/>
              <a:buChar char="•"/>
            </a:pPr>
            <a:r>
              <a:rPr lang="en-US" sz="3200" dirty="0">
                <a:latin typeface="Archivo Black"/>
              </a:rPr>
              <a:t>Mary Murugami</a:t>
            </a:r>
          </a:p>
          <a:p>
            <a:pPr marL="285750" indent="-285750">
              <a:buFont typeface="Arial" panose="020B0604020202020204" pitchFamily="34" charset="0"/>
              <a:buChar char="•"/>
            </a:pPr>
            <a:endParaRPr lang="en-US" sz="3200" dirty="0">
              <a:latin typeface="Archivo Black"/>
            </a:endParaRPr>
          </a:p>
          <a:p>
            <a:pPr marL="285750" indent="-285750">
              <a:buFont typeface="Arial" panose="020B0604020202020204" pitchFamily="34" charset="0"/>
              <a:buChar char="•"/>
            </a:pPr>
            <a:r>
              <a:rPr lang="en-US" sz="3200" dirty="0">
                <a:latin typeface="Archivo Black"/>
              </a:rPr>
              <a:t>Marvin Agumba</a:t>
            </a:r>
            <a:endParaRPr lang="en-KE" sz="3200" dirty="0">
              <a:latin typeface="Archivo Black"/>
            </a:endParaRPr>
          </a:p>
        </p:txBody>
      </p:sp>
    </p:spTree>
    <p:extLst>
      <p:ext uri="{BB962C8B-B14F-4D97-AF65-F5344CB8AC3E}">
        <p14:creationId xmlns:p14="http://schemas.microsoft.com/office/powerpoint/2010/main" val="405588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5C6713-37AB-4C79-ED95-448184F34E31}"/>
              </a:ext>
            </a:extLst>
          </p:cNvPr>
          <p:cNvPicPr>
            <a:picLocks noChangeAspect="1"/>
          </p:cNvPicPr>
          <p:nvPr/>
        </p:nvPicPr>
        <p:blipFill rotWithShape="1">
          <a:blip r:embed="rId2"/>
          <a:srcRect l="909" t="19820" r="11582" b="19400"/>
          <a:stretch/>
        </p:blipFill>
        <p:spPr>
          <a:xfrm>
            <a:off x="74820" y="1311566"/>
            <a:ext cx="6079270" cy="3048137"/>
          </a:xfrm>
          <a:prstGeom prst="rect">
            <a:avLst/>
          </a:prstGeom>
        </p:spPr>
      </p:pic>
      <p:sp>
        <p:nvSpPr>
          <p:cNvPr id="56" name="TextBox 55">
            <a:extLst>
              <a:ext uri="{FF2B5EF4-FFF2-40B4-BE49-F238E27FC236}">
                <a16:creationId xmlns:a16="http://schemas.microsoft.com/office/drawing/2014/main" id="{9B8386A0-6069-560B-3A6F-92CCA19B9855}"/>
              </a:ext>
            </a:extLst>
          </p:cNvPr>
          <p:cNvSpPr txBox="1"/>
          <p:nvPr/>
        </p:nvSpPr>
        <p:spPr>
          <a:xfrm>
            <a:off x="6273739" y="1288442"/>
            <a:ext cx="5687352" cy="4662815"/>
          </a:xfrm>
          <a:prstGeom prst="rect">
            <a:avLst/>
          </a:prstGeom>
          <a:noFill/>
        </p:spPr>
        <p:txBody>
          <a:bodyPr wrap="square">
            <a:spAutoFit/>
          </a:bodyPr>
          <a:lstStyle/>
          <a:p>
            <a:pPr marL="285750" indent="-285750">
              <a:buFont typeface="Arial" panose="020B0604020202020204" pitchFamily="34" charset="0"/>
              <a:buChar char="•"/>
            </a:pPr>
            <a:r>
              <a:rPr lang="en-US" sz="2700" b="1" dirty="0">
                <a:latin typeface="Archivo Black"/>
              </a:rPr>
              <a:t>Passed to law by Parliament on 26</a:t>
            </a:r>
            <a:r>
              <a:rPr lang="en-US" sz="2700" b="1" baseline="30000" dirty="0">
                <a:latin typeface="Archivo Black"/>
              </a:rPr>
              <a:t>th</a:t>
            </a:r>
            <a:r>
              <a:rPr lang="en-US" sz="2700" b="1" dirty="0">
                <a:latin typeface="Archivo Black"/>
              </a:rPr>
              <a:t> June 2023</a:t>
            </a:r>
          </a:p>
          <a:p>
            <a:pPr marL="285750" indent="-285750">
              <a:buFont typeface="Arial" panose="020B0604020202020204" pitchFamily="34" charset="0"/>
              <a:buChar char="•"/>
            </a:pPr>
            <a:endParaRPr lang="en-US" sz="2700" dirty="0">
              <a:latin typeface="Archivo Black"/>
            </a:endParaRPr>
          </a:p>
          <a:p>
            <a:pPr marL="285750" indent="-285750">
              <a:buFont typeface="Arial" panose="020B0604020202020204" pitchFamily="34" charset="0"/>
              <a:buChar char="•"/>
            </a:pPr>
            <a:r>
              <a:rPr lang="en-US" sz="2700" b="1" dirty="0">
                <a:solidFill>
                  <a:srgbClr val="FF0000"/>
                </a:solidFill>
                <a:latin typeface="Archivo Black"/>
              </a:rPr>
              <a:t>Sealing Revenue Leakages Through Tax Avoidance &amp; Evasion</a:t>
            </a:r>
          </a:p>
          <a:p>
            <a:pPr marL="285750" indent="-285750">
              <a:buFont typeface="Arial" panose="020B0604020202020204" pitchFamily="34" charset="0"/>
              <a:buChar char="•"/>
            </a:pPr>
            <a:endParaRPr lang="en-US" sz="2700" dirty="0">
              <a:latin typeface="Archivo Black"/>
            </a:endParaRPr>
          </a:p>
          <a:p>
            <a:pPr marL="285750" indent="-285750">
              <a:buFont typeface="Arial" panose="020B0604020202020204" pitchFamily="34" charset="0"/>
              <a:buChar char="•"/>
            </a:pPr>
            <a:r>
              <a:rPr lang="en-US" sz="2700" b="1" dirty="0">
                <a:solidFill>
                  <a:srgbClr val="00B050"/>
                </a:solidFill>
                <a:latin typeface="Archivo Black"/>
              </a:rPr>
              <a:t>Contain Expenditures &amp; Boost Revenues</a:t>
            </a:r>
          </a:p>
          <a:p>
            <a:pPr marL="285750" indent="-285750">
              <a:buFont typeface="Arial" panose="020B0604020202020204" pitchFamily="34" charset="0"/>
              <a:buChar char="•"/>
            </a:pPr>
            <a:endParaRPr lang="en-US" sz="2700" dirty="0">
              <a:latin typeface="Archivo Black"/>
            </a:endParaRPr>
          </a:p>
          <a:p>
            <a:pPr marL="285750" indent="-285750">
              <a:buFont typeface="Arial" panose="020B0604020202020204" pitchFamily="34" charset="0"/>
              <a:buChar char="•"/>
            </a:pPr>
            <a:r>
              <a:rPr lang="en-US" sz="2700" b="1" dirty="0">
                <a:latin typeface="Archivo Black"/>
              </a:rPr>
              <a:t>Measure of Success</a:t>
            </a:r>
            <a:r>
              <a:rPr lang="en-US" sz="2700" dirty="0">
                <a:latin typeface="Archivo Black"/>
              </a:rPr>
              <a:t>: Tax as a %ge of </a:t>
            </a:r>
            <a:r>
              <a:rPr lang="en-US" sz="2700" b="1" dirty="0">
                <a:solidFill>
                  <a:srgbClr val="FF0000"/>
                </a:solidFill>
                <a:latin typeface="Archivo Black"/>
              </a:rPr>
              <a:t>GDP</a:t>
            </a:r>
            <a:r>
              <a:rPr lang="en-US" sz="2700" b="1" dirty="0">
                <a:latin typeface="Archivo Black"/>
              </a:rPr>
              <a:t> </a:t>
            </a:r>
            <a:r>
              <a:rPr lang="en-US" sz="2700" b="1" dirty="0">
                <a:solidFill>
                  <a:srgbClr val="FF0000"/>
                </a:solidFill>
                <a:latin typeface="Archivo Black"/>
              </a:rPr>
              <a:t>&gt; 15% </a:t>
            </a:r>
            <a:r>
              <a:rPr lang="en-US" sz="2700" dirty="0">
                <a:latin typeface="Archivo Black"/>
              </a:rPr>
              <a:t>by 2023/2024</a:t>
            </a:r>
            <a:endParaRPr lang="en-KE" sz="2700" dirty="0">
              <a:latin typeface="Archivo Black"/>
            </a:endParaRPr>
          </a:p>
        </p:txBody>
      </p:sp>
      <p:pic>
        <p:nvPicPr>
          <p:cNvPr id="6" name="Picture 5">
            <a:extLst>
              <a:ext uri="{FF2B5EF4-FFF2-40B4-BE49-F238E27FC236}">
                <a16:creationId xmlns:a16="http://schemas.microsoft.com/office/drawing/2014/main" id="{EB586018-0B0B-FBDA-0EF7-DC6A893D1857}"/>
              </a:ext>
            </a:extLst>
          </p:cNvPr>
          <p:cNvPicPr>
            <a:picLocks noChangeAspect="1"/>
          </p:cNvPicPr>
          <p:nvPr/>
        </p:nvPicPr>
        <p:blipFill>
          <a:blip r:embed="rId3"/>
          <a:stretch>
            <a:fillRect/>
          </a:stretch>
        </p:blipFill>
        <p:spPr>
          <a:xfrm>
            <a:off x="1943377" y="4174836"/>
            <a:ext cx="3974885" cy="1457022"/>
          </a:xfrm>
          <a:prstGeom prst="rect">
            <a:avLst/>
          </a:prstGeom>
        </p:spPr>
      </p:pic>
      <p:pic>
        <p:nvPicPr>
          <p:cNvPr id="7" name="Picture 6">
            <a:extLst>
              <a:ext uri="{FF2B5EF4-FFF2-40B4-BE49-F238E27FC236}">
                <a16:creationId xmlns:a16="http://schemas.microsoft.com/office/drawing/2014/main" id="{10E1560A-405C-4EC2-11E8-BF9DEECD91BF}"/>
              </a:ext>
            </a:extLst>
          </p:cNvPr>
          <p:cNvPicPr>
            <a:picLocks noChangeAspect="1"/>
          </p:cNvPicPr>
          <p:nvPr/>
        </p:nvPicPr>
        <p:blipFill>
          <a:blip r:embed="rId4"/>
          <a:stretch>
            <a:fillRect/>
          </a:stretch>
        </p:blipFill>
        <p:spPr>
          <a:xfrm>
            <a:off x="10774213" y="120695"/>
            <a:ext cx="1121613" cy="871343"/>
          </a:xfrm>
          <a:prstGeom prst="rect">
            <a:avLst/>
          </a:prstGeom>
        </p:spPr>
      </p:pic>
      <p:sp>
        <p:nvSpPr>
          <p:cNvPr id="10" name="TextBox 9">
            <a:extLst>
              <a:ext uri="{FF2B5EF4-FFF2-40B4-BE49-F238E27FC236}">
                <a16:creationId xmlns:a16="http://schemas.microsoft.com/office/drawing/2014/main" id="{3B6E211F-257E-8F5D-B204-530D677E224D}"/>
              </a:ext>
            </a:extLst>
          </p:cNvPr>
          <p:cNvSpPr txBox="1"/>
          <p:nvPr/>
        </p:nvSpPr>
        <p:spPr>
          <a:xfrm>
            <a:off x="155275" y="284152"/>
            <a:ext cx="10368351" cy="707886"/>
          </a:xfrm>
          <a:prstGeom prst="rect">
            <a:avLst/>
          </a:prstGeom>
          <a:noFill/>
        </p:spPr>
        <p:txBody>
          <a:bodyPr wrap="none" rtlCol="0">
            <a:spAutoFit/>
          </a:bodyPr>
          <a:lstStyle/>
          <a:p>
            <a:r>
              <a:rPr lang="en-US" sz="4000" b="1" dirty="0">
                <a:latin typeface="Archivo Black"/>
              </a:rPr>
              <a:t>GOVERNMENT’S COMMITMENT TO THE PEOPLE</a:t>
            </a:r>
            <a:endParaRPr lang="en-KE" sz="4000" b="1" dirty="0">
              <a:latin typeface="Archivo Black"/>
            </a:endParaRPr>
          </a:p>
        </p:txBody>
      </p:sp>
      <p:cxnSp>
        <p:nvCxnSpPr>
          <p:cNvPr id="17" name="Straight Connector 16">
            <a:extLst>
              <a:ext uri="{FF2B5EF4-FFF2-40B4-BE49-F238E27FC236}">
                <a16:creationId xmlns:a16="http://schemas.microsoft.com/office/drawing/2014/main" id="{6C1B97C8-15E6-53EB-C089-DC862CCE29BA}"/>
              </a:ext>
            </a:extLst>
          </p:cNvPr>
          <p:cNvCxnSpPr/>
          <p:nvPr/>
        </p:nvCxnSpPr>
        <p:spPr>
          <a:xfrm>
            <a:off x="333497" y="1051203"/>
            <a:ext cx="11783683"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536BC46-3F99-09D1-4A96-8E12EDEA3F5C}"/>
              </a:ext>
            </a:extLst>
          </p:cNvPr>
          <p:cNvPicPr>
            <a:picLocks noChangeAspect="1"/>
          </p:cNvPicPr>
          <p:nvPr/>
        </p:nvPicPr>
        <p:blipFill>
          <a:blip r:embed="rId5"/>
          <a:stretch>
            <a:fillRect/>
          </a:stretch>
        </p:blipFill>
        <p:spPr>
          <a:xfrm>
            <a:off x="11038786" y="3066472"/>
            <a:ext cx="1041954" cy="903485"/>
          </a:xfrm>
          <a:prstGeom prst="rect">
            <a:avLst/>
          </a:prstGeom>
        </p:spPr>
      </p:pic>
    </p:spTree>
    <p:extLst>
      <p:ext uri="{BB962C8B-B14F-4D97-AF65-F5344CB8AC3E}">
        <p14:creationId xmlns:p14="http://schemas.microsoft.com/office/powerpoint/2010/main" val="245615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B6E211F-257E-8F5D-B204-530D677E224D}"/>
              </a:ext>
            </a:extLst>
          </p:cNvPr>
          <p:cNvSpPr txBox="1"/>
          <p:nvPr/>
        </p:nvSpPr>
        <p:spPr>
          <a:xfrm>
            <a:off x="3309728" y="156129"/>
            <a:ext cx="6634445" cy="769441"/>
          </a:xfrm>
          <a:prstGeom prst="rect">
            <a:avLst/>
          </a:prstGeom>
          <a:noFill/>
        </p:spPr>
        <p:txBody>
          <a:bodyPr wrap="none" rtlCol="0">
            <a:spAutoFit/>
          </a:bodyPr>
          <a:lstStyle/>
          <a:p>
            <a:r>
              <a:rPr lang="en-US" sz="4400" b="1" dirty="0">
                <a:solidFill>
                  <a:srgbClr val="FF0000"/>
                </a:solidFill>
                <a:latin typeface="Archivo Black"/>
              </a:rPr>
              <a:t>DEBUNKING THE NUMBERS</a:t>
            </a:r>
            <a:endParaRPr lang="en-KE" sz="4400" b="1" dirty="0">
              <a:solidFill>
                <a:srgbClr val="FF0000"/>
              </a:solidFill>
              <a:latin typeface="Archivo Black"/>
            </a:endParaRPr>
          </a:p>
        </p:txBody>
      </p:sp>
      <p:cxnSp>
        <p:nvCxnSpPr>
          <p:cNvPr id="17" name="Straight Connector 16">
            <a:extLst>
              <a:ext uri="{FF2B5EF4-FFF2-40B4-BE49-F238E27FC236}">
                <a16:creationId xmlns:a16="http://schemas.microsoft.com/office/drawing/2014/main" id="{6C1B97C8-15E6-53EB-C089-DC862CCE29BA}"/>
              </a:ext>
            </a:extLst>
          </p:cNvPr>
          <p:cNvCxnSpPr/>
          <p:nvPr/>
        </p:nvCxnSpPr>
        <p:spPr>
          <a:xfrm>
            <a:off x="350404" y="925570"/>
            <a:ext cx="11783683" cy="0"/>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7F31AA7-8382-DF30-1238-194DF2DF93AC}"/>
              </a:ext>
            </a:extLst>
          </p:cNvPr>
          <p:cNvPicPr>
            <a:picLocks noChangeAspect="1"/>
          </p:cNvPicPr>
          <p:nvPr/>
        </p:nvPicPr>
        <p:blipFill>
          <a:blip r:embed="rId2"/>
          <a:stretch>
            <a:fillRect/>
          </a:stretch>
        </p:blipFill>
        <p:spPr>
          <a:xfrm>
            <a:off x="-19051" y="-16073"/>
            <a:ext cx="1078683" cy="1302232"/>
          </a:xfrm>
          <a:prstGeom prst="rect">
            <a:avLst/>
          </a:prstGeom>
        </p:spPr>
      </p:pic>
      <p:pic>
        <p:nvPicPr>
          <p:cNvPr id="5" name="Picture 4">
            <a:extLst>
              <a:ext uri="{FF2B5EF4-FFF2-40B4-BE49-F238E27FC236}">
                <a16:creationId xmlns:a16="http://schemas.microsoft.com/office/drawing/2014/main" id="{7E2B95AA-395F-FBA8-B653-A3D4863DF7E1}"/>
              </a:ext>
            </a:extLst>
          </p:cNvPr>
          <p:cNvPicPr>
            <a:picLocks noChangeAspect="1"/>
          </p:cNvPicPr>
          <p:nvPr/>
        </p:nvPicPr>
        <p:blipFill>
          <a:blip r:embed="rId3"/>
          <a:stretch>
            <a:fillRect/>
          </a:stretch>
        </p:blipFill>
        <p:spPr>
          <a:xfrm>
            <a:off x="4775200" y="5133975"/>
            <a:ext cx="3094181" cy="1636280"/>
          </a:xfrm>
          <a:prstGeom prst="rect">
            <a:avLst/>
          </a:prstGeom>
          <a:ln>
            <a:noFill/>
          </a:ln>
          <a:effectLst>
            <a:softEdge rad="112500"/>
          </a:effectLst>
        </p:spPr>
      </p:pic>
      <p:sp>
        <p:nvSpPr>
          <p:cNvPr id="9" name="TextBox 8">
            <a:extLst>
              <a:ext uri="{FF2B5EF4-FFF2-40B4-BE49-F238E27FC236}">
                <a16:creationId xmlns:a16="http://schemas.microsoft.com/office/drawing/2014/main" id="{6AA1A6BE-6EE2-08AC-2E5F-B0906CD8AB78}"/>
              </a:ext>
            </a:extLst>
          </p:cNvPr>
          <p:cNvSpPr txBox="1"/>
          <p:nvPr/>
        </p:nvSpPr>
        <p:spPr>
          <a:xfrm>
            <a:off x="867932" y="2767055"/>
            <a:ext cx="3662156" cy="1200329"/>
          </a:xfrm>
          <a:prstGeom prst="rect">
            <a:avLst/>
          </a:prstGeom>
          <a:noFill/>
        </p:spPr>
        <p:txBody>
          <a:bodyPr wrap="none" rtlCol="0">
            <a:spAutoFit/>
          </a:bodyPr>
          <a:lstStyle/>
          <a:p>
            <a:pPr algn="ctr"/>
            <a:r>
              <a:rPr lang="en-US" sz="7200" b="1" dirty="0">
                <a:solidFill>
                  <a:srgbClr val="FF0000"/>
                </a:solidFill>
                <a:latin typeface="Archivo Black"/>
              </a:rPr>
              <a:t>KES. 3.7T</a:t>
            </a:r>
            <a:endParaRPr lang="en-KE" sz="7200" b="1" dirty="0">
              <a:solidFill>
                <a:srgbClr val="FF0000"/>
              </a:solidFill>
              <a:latin typeface="Archivo Black"/>
            </a:endParaRPr>
          </a:p>
        </p:txBody>
      </p:sp>
      <p:sp>
        <p:nvSpPr>
          <p:cNvPr id="12" name="TextBox 11">
            <a:extLst>
              <a:ext uri="{FF2B5EF4-FFF2-40B4-BE49-F238E27FC236}">
                <a16:creationId xmlns:a16="http://schemas.microsoft.com/office/drawing/2014/main" id="{0F048374-EDA5-C842-C32A-D56900175473}"/>
              </a:ext>
            </a:extLst>
          </p:cNvPr>
          <p:cNvSpPr txBox="1"/>
          <p:nvPr/>
        </p:nvSpPr>
        <p:spPr>
          <a:xfrm>
            <a:off x="551091" y="3663498"/>
            <a:ext cx="3965271" cy="1015663"/>
          </a:xfrm>
          <a:prstGeom prst="rect">
            <a:avLst/>
          </a:prstGeom>
          <a:noFill/>
        </p:spPr>
        <p:txBody>
          <a:bodyPr wrap="square">
            <a:spAutoFit/>
          </a:bodyPr>
          <a:lstStyle/>
          <a:p>
            <a:pPr algn="ctr"/>
            <a:r>
              <a:rPr lang="en-US" sz="2000" dirty="0">
                <a:solidFill>
                  <a:srgbClr val="FF0000"/>
                </a:solidFill>
                <a:latin typeface="Archivo Black"/>
              </a:rPr>
              <a:t>Total Approved Budget</a:t>
            </a:r>
          </a:p>
          <a:p>
            <a:pPr algn="ctr"/>
            <a:r>
              <a:rPr lang="en-US" sz="2000" dirty="0">
                <a:solidFill>
                  <a:srgbClr val="FF0000"/>
                </a:solidFill>
                <a:latin typeface="Archivo Black"/>
              </a:rPr>
              <a:t>Set aside to meet </a:t>
            </a:r>
            <a:r>
              <a:rPr lang="en-US" sz="2000" b="1" dirty="0">
                <a:solidFill>
                  <a:srgbClr val="FF0000"/>
                </a:solidFill>
                <a:latin typeface="Archivo Black"/>
              </a:rPr>
              <a:t>BETA</a:t>
            </a:r>
            <a:r>
              <a:rPr lang="en-US" sz="2000" dirty="0">
                <a:solidFill>
                  <a:srgbClr val="FF0000"/>
                </a:solidFill>
                <a:latin typeface="Archivo Black"/>
              </a:rPr>
              <a:t> priorities</a:t>
            </a:r>
          </a:p>
          <a:p>
            <a:pPr algn="ctr"/>
            <a:r>
              <a:rPr lang="en-US" sz="2000" dirty="0">
                <a:solidFill>
                  <a:srgbClr val="FF0000"/>
                </a:solidFill>
                <a:latin typeface="Archivo Black"/>
              </a:rPr>
              <a:t>22% of </a:t>
            </a:r>
            <a:r>
              <a:rPr lang="en-US" sz="2000" b="1" dirty="0">
                <a:solidFill>
                  <a:srgbClr val="00B050"/>
                </a:solidFill>
                <a:latin typeface="Archivo Black"/>
              </a:rPr>
              <a:t>GDP</a:t>
            </a:r>
            <a:endParaRPr lang="en-KE" sz="2000" b="1" dirty="0">
              <a:solidFill>
                <a:srgbClr val="00B050"/>
              </a:solidFill>
              <a:latin typeface="Archivo Black"/>
            </a:endParaRPr>
          </a:p>
        </p:txBody>
      </p:sp>
      <p:sp>
        <p:nvSpPr>
          <p:cNvPr id="13" name="TextBox 12">
            <a:extLst>
              <a:ext uri="{FF2B5EF4-FFF2-40B4-BE49-F238E27FC236}">
                <a16:creationId xmlns:a16="http://schemas.microsoft.com/office/drawing/2014/main" id="{0AEB8BAC-2B3C-883B-AF25-D04E6400EA86}"/>
              </a:ext>
            </a:extLst>
          </p:cNvPr>
          <p:cNvSpPr txBox="1"/>
          <p:nvPr/>
        </p:nvSpPr>
        <p:spPr>
          <a:xfrm>
            <a:off x="0" y="6581001"/>
            <a:ext cx="3625223" cy="276999"/>
          </a:xfrm>
          <a:prstGeom prst="rect">
            <a:avLst/>
          </a:prstGeom>
          <a:noFill/>
        </p:spPr>
        <p:txBody>
          <a:bodyPr wrap="none" rtlCol="0">
            <a:spAutoFit/>
          </a:bodyPr>
          <a:lstStyle/>
          <a:p>
            <a:r>
              <a:rPr lang="en-US" sz="1200" b="1" i="1" dirty="0">
                <a:solidFill>
                  <a:schemeClr val="bg2">
                    <a:lumMod val="75000"/>
                  </a:schemeClr>
                </a:solidFill>
                <a:latin typeface="Archivo Black"/>
              </a:rPr>
              <a:t>**BETA: Bottom-up Economic Transformation Agenda</a:t>
            </a:r>
            <a:endParaRPr lang="en-KE" sz="1200" b="1" i="1" dirty="0">
              <a:solidFill>
                <a:schemeClr val="bg2">
                  <a:lumMod val="75000"/>
                </a:schemeClr>
              </a:solidFill>
              <a:latin typeface="Archivo Black"/>
            </a:endParaRPr>
          </a:p>
        </p:txBody>
      </p:sp>
      <p:sp>
        <p:nvSpPr>
          <p:cNvPr id="14" name="Oval 13">
            <a:extLst>
              <a:ext uri="{FF2B5EF4-FFF2-40B4-BE49-F238E27FC236}">
                <a16:creationId xmlns:a16="http://schemas.microsoft.com/office/drawing/2014/main" id="{CEB34CEC-680E-691C-A57B-61D847168A6D}"/>
              </a:ext>
            </a:extLst>
          </p:cNvPr>
          <p:cNvSpPr/>
          <p:nvPr/>
        </p:nvSpPr>
        <p:spPr>
          <a:xfrm rot="5400000">
            <a:off x="-1341804" y="3608426"/>
            <a:ext cx="3784808" cy="249798"/>
          </a:xfrm>
          <a:prstGeom prst="ellipse">
            <a:avLst/>
          </a:prstGeom>
          <a:gradFill flip="none" rotWithShape="1">
            <a:gsLst>
              <a:gs pos="0">
                <a:sysClr val="windowText" lastClr="000000">
                  <a:lumMod val="50000"/>
                  <a:lumOff val="50000"/>
                  <a:alpha val="36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15" name="Title 1">
            <a:extLst>
              <a:ext uri="{FF2B5EF4-FFF2-40B4-BE49-F238E27FC236}">
                <a16:creationId xmlns:a16="http://schemas.microsoft.com/office/drawing/2014/main" id="{CA2ED1B1-36B0-4885-CC96-1D18139FBB7F}"/>
              </a:ext>
            </a:extLst>
          </p:cNvPr>
          <p:cNvSpPr txBox="1">
            <a:spLocks/>
          </p:cNvSpPr>
          <p:nvPr/>
        </p:nvSpPr>
        <p:spPr>
          <a:xfrm rot="16200000">
            <a:off x="-625135" y="3582756"/>
            <a:ext cx="1947052" cy="478666"/>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US" sz="2000" b="1" dirty="0">
                <a:solidFill>
                  <a:srgbClr val="C0504D">
                    <a:lumMod val="40000"/>
                    <a:lumOff val="60000"/>
                  </a:srgbClr>
                </a:solidFill>
                <a:latin typeface="Arial" panose="020B0604020202020204" pitchFamily="34" charset="0"/>
                <a:cs typeface="Arial" panose="020B0604020202020204" pitchFamily="34" charset="0"/>
              </a:rPr>
              <a:t>Expenditure</a:t>
            </a:r>
          </a:p>
        </p:txBody>
      </p:sp>
      <p:sp>
        <p:nvSpPr>
          <p:cNvPr id="16" name="Oval 15">
            <a:extLst>
              <a:ext uri="{FF2B5EF4-FFF2-40B4-BE49-F238E27FC236}">
                <a16:creationId xmlns:a16="http://schemas.microsoft.com/office/drawing/2014/main" id="{AB8C29E4-A98E-CBD2-259A-57A5533B7EE5}"/>
              </a:ext>
            </a:extLst>
          </p:cNvPr>
          <p:cNvSpPr/>
          <p:nvPr/>
        </p:nvSpPr>
        <p:spPr>
          <a:xfrm rot="5400000">
            <a:off x="9751618" y="3627408"/>
            <a:ext cx="3784808" cy="249798"/>
          </a:xfrm>
          <a:prstGeom prst="ellipse">
            <a:avLst/>
          </a:prstGeom>
          <a:gradFill flip="none" rotWithShape="1">
            <a:gsLst>
              <a:gs pos="0">
                <a:sysClr val="windowText" lastClr="000000">
                  <a:lumMod val="50000"/>
                  <a:lumOff val="50000"/>
                  <a:alpha val="36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18" name="Title 1">
            <a:extLst>
              <a:ext uri="{FF2B5EF4-FFF2-40B4-BE49-F238E27FC236}">
                <a16:creationId xmlns:a16="http://schemas.microsoft.com/office/drawing/2014/main" id="{F24380A4-6E6D-5DE1-9E99-84C81F779235}"/>
              </a:ext>
            </a:extLst>
          </p:cNvPr>
          <p:cNvSpPr txBox="1">
            <a:spLocks/>
          </p:cNvSpPr>
          <p:nvPr/>
        </p:nvSpPr>
        <p:spPr>
          <a:xfrm rot="16200000">
            <a:off x="9943891" y="3189667"/>
            <a:ext cx="3868212" cy="478666"/>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en-US" sz="2000" b="1" dirty="0">
                <a:solidFill>
                  <a:schemeClr val="accent6">
                    <a:lumMod val="20000"/>
                    <a:lumOff val="80000"/>
                  </a:schemeClr>
                </a:solidFill>
                <a:latin typeface="Arial" panose="020B0604020202020204" pitchFamily="34" charset="0"/>
                <a:cs typeface="Arial" panose="020B0604020202020204" pitchFamily="34" charset="0"/>
              </a:rPr>
              <a:t>Revenue: Funding Plan?</a:t>
            </a:r>
          </a:p>
        </p:txBody>
      </p:sp>
      <p:sp>
        <p:nvSpPr>
          <p:cNvPr id="20" name="TextBox 19">
            <a:extLst>
              <a:ext uri="{FF2B5EF4-FFF2-40B4-BE49-F238E27FC236}">
                <a16:creationId xmlns:a16="http://schemas.microsoft.com/office/drawing/2014/main" id="{2E2CB7E5-D1E4-A4DD-C659-9F56408496E3}"/>
              </a:ext>
            </a:extLst>
          </p:cNvPr>
          <p:cNvSpPr txBox="1"/>
          <p:nvPr/>
        </p:nvSpPr>
        <p:spPr>
          <a:xfrm>
            <a:off x="8328399" y="1615126"/>
            <a:ext cx="2792432" cy="923330"/>
          </a:xfrm>
          <a:prstGeom prst="rect">
            <a:avLst/>
          </a:prstGeom>
          <a:noFill/>
        </p:spPr>
        <p:txBody>
          <a:bodyPr wrap="none" rtlCol="0">
            <a:spAutoFit/>
          </a:bodyPr>
          <a:lstStyle/>
          <a:p>
            <a:pPr algn="ctr"/>
            <a:r>
              <a:rPr lang="en-US" sz="5400" b="1" dirty="0">
                <a:solidFill>
                  <a:srgbClr val="007A37"/>
                </a:solidFill>
                <a:latin typeface="Archivo Black"/>
              </a:rPr>
              <a:t>KES. 2.6T</a:t>
            </a:r>
            <a:endParaRPr lang="en-KE" sz="5400" b="1" dirty="0">
              <a:solidFill>
                <a:srgbClr val="007A37"/>
              </a:solidFill>
              <a:latin typeface="Archivo Black"/>
            </a:endParaRPr>
          </a:p>
        </p:txBody>
      </p:sp>
      <p:sp>
        <p:nvSpPr>
          <p:cNvPr id="22" name="TextBox 21">
            <a:extLst>
              <a:ext uri="{FF2B5EF4-FFF2-40B4-BE49-F238E27FC236}">
                <a16:creationId xmlns:a16="http://schemas.microsoft.com/office/drawing/2014/main" id="{F1912EB5-3799-7576-3E43-7932A0B8F33B}"/>
              </a:ext>
            </a:extLst>
          </p:cNvPr>
          <p:cNvSpPr txBox="1"/>
          <p:nvPr/>
        </p:nvSpPr>
        <p:spPr>
          <a:xfrm>
            <a:off x="7675342" y="2289117"/>
            <a:ext cx="3965271" cy="830997"/>
          </a:xfrm>
          <a:prstGeom prst="rect">
            <a:avLst/>
          </a:prstGeom>
          <a:noFill/>
        </p:spPr>
        <p:txBody>
          <a:bodyPr wrap="square">
            <a:spAutoFit/>
          </a:bodyPr>
          <a:lstStyle/>
          <a:p>
            <a:pPr algn="ctr"/>
            <a:r>
              <a:rPr lang="en-US" sz="1600" dirty="0">
                <a:solidFill>
                  <a:schemeClr val="accent6">
                    <a:lumMod val="50000"/>
                  </a:schemeClr>
                </a:solidFill>
                <a:latin typeface="Archivo Black"/>
              </a:rPr>
              <a:t>Tax Revenue Collections</a:t>
            </a:r>
          </a:p>
          <a:p>
            <a:pPr algn="ctr"/>
            <a:r>
              <a:rPr lang="en-US" sz="1600" dirty="0">
                <a:solidFill>
                  <a:schemeClr val="accent6">
                    <a:lumMod val="50000"/>
                  </a:schemeClr>
                </a:solidFill>
                <a:latin typeface="Archivo Black"/>
              </a:rPr>
              <a:t>71% of Total Budget</a:t>
            </a:r>
          </a:p>
          <a:p>
            <a:pPr algn="ctr"/>
            <a:r>
              <a:rPr lang="en-US" sz="1600" dirty="0">
                <a:solidFill>
                  <a:schemeClr val="accent6">
                    <a:lumMod val="50000"/>
                  </a:schemeClr>
                </a:solidFill>
                <a:latin typeface="Archivo Black"/>
              </a:rPr>
              <a:t>16% of </a:t>
            </a:r>
            <a:r>
              <a:rPr lang="en-US" sz="1600" b="1" dirty="0">
                <a:solidFill>
                  <a:srgbClr val="00B050"/>
                </a:solidFill>
                <a:latin typeface="Archivo Black"/>
              </a:rPr>
              <a:t>GDP</a:t>
            </a:r>
          </a:p>
        </p:txBody>
      </p:sp>
      <p:sp>
        <p:nvSpPr>
          <p:cNvPr id="24" name="TextBox 23">
            <a:extLst>
              <a:ext uri="{FF2B5EF4-FFF2-40B4-BE49-F238E27FC236}">
                <a16:creationId xmlns:a16="http://schemas.microsoft.com/office/drawing/2014/main" id="{6583BD61-6497-3C39-0FA9-D1B1B026518F}"/>
              </a:ext>
            </a:extLst>
          </p:cNvPr>
          <p:cNvSpPr txBox="1"/>
          <p:nvPr/>
        </p:nvSpPr>
        <p:spPr>
          <a:xfrm>
            <a:off x="887182" y="2780254"/>
            <a:ext cx="3662156" cy="1200329"/>
          </a:xfrm>
          <a:prstGeom prst="rect">
            <a:avLst/>
          </a:prstGeom>
          <a:noFill/>
        </p:spPr>
        <p:txBody>
          <a:bodyPr wrap="none" rtlCol="0">
            <a:spAutoFit/>
          </a:bodyPr>
          <a:lstStyle/>
          <a:p>
            <a:pPr algn="ctr"/>
            <a:r>
              <a:rPr lang="en-US" sz="7200" b="1" dirty="0">
                <a:solidFill>
                  <a:schemeClr val="bg1">
                    <a:lumMod val="75000"/>
                  </a:schemeClr>
                </a:solidFill>
                <a:latin typeface="Archivo Black"/>
              </a:rPr>
              <a:t>KES. 3.7T</a:t>
            </a:r>
            <a:endParaRPr lang="en-KE" sz="7200" b="1" dirty="0">
              <a:solidFill>
                <a:schemeClr val="bg1">
                  <a:lumMod val="75000"/>
                </a:schemeClr>
              </a:solidFill>
              <a:latin typeface="Archivo Black"/>
            </a:endParaRPr>
          </a:p>
        </p:txBody>
      </p:sp>
      <p:sp>
        <p:nvSpPr>
          <p:cNvPr id="28" name="TextBox 27">
            <a:extLst>
              <a:ext uri="{FF2B5EF4-FFF2-40B4-BE49-F238E27FC236}">
                <a16:creationId xmlns:a16="http://schemas.microsoft.com/office/drawing/2014/main" id="{91DBD92D-B1FD-F191-DD64-18F09C7BC463}"/>
              </a:ext>
            </a:extLst>
          </p:cNvPr>
          <p:cNvSpPr txBox="1"/>
          <p:nvPr/>
        </p:nvSpPr>
        <p:spPr>
          <a:xfrm>
            <a:off x="8371780" y="1615126"/>
            <a:ext cx="2792432" cy="923330"/>
          </a:xfrm>
          <a:prstGeom prst="rect">
            <a:avLst/>
          </a:prstGeom>
          <a:noFill/>
        </p:spPr>
        <p:txBody>
          <a:bodyPr wrap="none" rtlCol="0">
            <a:spAutoFit/>
          </a:bodyPr>
          <a:lstStyle/>
          <a:p>
            <a:pPr algn="ctr"/>
            <a:r>
              <a:rPr lang="en-US" sz="5400" b="1" dirty="0">
                <a:latin typeface="Archivo Black"/>
              </a:rPr>
              <a:t>KES. 2.6T</a:t>
            </a:r>
            <a:endParaRPr lang="en-KE" sz="5400" b="1" dirty="0">
              <a:latin typeface="Archivo Black"/>
            </a:endParaRPr>
          </a:p>
        </p:txBody>
      </p:sp>
      <p:sp>
        <p:nvSpPr>
          <p:cNvPr id="29" name="TextBox 28">
            <a:extLst>
              <a:ext uri="{FF2B5EF4-FFF2-40B4-BE49-F238E27FC236}">
                <a16:creationId xmlns:a16="http://schemas.microsoft.com/office/drawing/2014/main" id="{422C488F-3DB0-1E71-FD7E-DA1AF8D45272}"/>
              </a:ext>
            </a:extLst>
          </p:cNvPr>
          <p:cNvSpPr txBox="1"/>
          <p:nvPr/>
        </p:nvSpPr>
        <p:spPr>
          <a:xfrm>
            <a:off x="7675342" y="4091356"/>
            <a:ext cx="3965271" cy="830997"/>
          </a:xfrm>
          <a:prstGeom prst="rect">
            <a:avLst/>
          </a:prstGeom>
          <a:noFill/>
        </p:spPr>
        <p:txBody>
          <a:bodyPr wrap="square">
            <a:spAutoFit/>
          </a:bodyPr>
          <a:lstStyle/>
          <a:p>
            <a:pPr algn="ctr"/>
            <a:r>
              <a:rPr lang="en-US" sz="1600" dirty="0">
                <a:solidFill>
                  <a:schemeClr val="accent6">
                    <a:lumMod val="50000"/>
                  </a:schemeClr>
                </a:solidFill>
                <a:latin typeface="Archivo Black"/>
              </a:rPr>
              <a:t>Ministerial-Appropriation-in-Aid</a:t>
            </a:r>
          </a:p>
          <a:p>
            <a:pPr algn="ctr"/>
            <a:r>
              <a:rPr lang="en-US" sz="1600" dirty="0">
                <a:solidFill>
                  <a:schemeClr val="accent6">
                    <a:lumMod val="50000"/>
                  </a:schemeClr>
                </a:solidFill>
                <a:latin typeface="Archivo Black"/>
              </a:rPr>
              <a:t>9% of Total Budget</a:t>
            </a:r>
          </a:p>
          <a:p>
            <a:pPr algn="ctr"/>
            <a:r>
              <a:rPr lang="en-US" sz="1600" dirty="0">
                <a:solidFill>
                  <a:schemeClr val="accent6">
                    <a:lumMod val="50000"/>
                  </a:schemeClr>
                </a:solidFill>
                <a:latin typeface="Archivo Black"/>
              </a:rPr>
              <a:t>2% of </a:t>
            </a:r>
            <a:r>
              <a:rPr lang="en-US" sz="1600" b="1" dirty="0">
                <a:solidFill>
                  <a:srgbClr val="00B050"/>
                </a:solidFill>
                <a:latin typeface="Archivo Black"/>
              </a:rPr>
              <a:t>GDP</a:t>
            </a:r>
          </a:p>
        </p:txBody>
      </p:sp>
      <p:sp>
        <p:nvSpPr>
          <p:cNvPr id="30" name="TextBox 29">
            <a:extLst>
              <a:ext uri="{FF2B5EF4-FFF2-40B4-BE49-F238E27FC236}">
                <a16:creationId xmlns:a16="http://schemas.microsoft.com/office/drawing/2014/main" id="{9291A26C-B8D7-2C58-A146-EC4AB66B2539}"/>
              </a:ext>
            </a:extLst>
          </p:cNvPr>
          <p:cNvSpPr txBox="1"/>
          <p:nvPr/>
        </p:nvSpPr>
        <p:spPr>
          <a:xfrm>
            <a:off x="8349339" y="3380419"/>
            <a:ext cx="2837316" cy="923330"/>
          </a:xfrm>
          <a:prstGeom prst="rect">
            <a:avLst/>
          </a:prstGeom>
          <a:noFill/>
        </p:spPr>
        <p:txBody>
          <a:bodyPr wrap="none" rtlCol="0">
            <a:spAutoFit/>
          </a:bodyPr>
          <a:lstStyle/>
          <a:p>
            <a:pPr algn="ctr"/>
            <a:r>
              <a:rPr lang="en-US" sz="5400" b="1" dirty="0">
                <a:solidFill>
                  <a:srgbClr val="007A37"/>
                </a:solidFill>
                <a:latin typeface="Archivo Black"/>
              </a:rPr>
              <a:t>KES. 0.4B</a:t>
            </a:r>
            <a:endParaRPr lang="en-KE" sz="5400" b="1" dirty="0">
              <a:solidFill>
                <a:srgbClr val="007A37"/>
              </a:solidFill>
              <a:latin typeface="Archivo Black"/>
            </a:endParaRPr>
          </a:p>
        </p:txBody>
      </p:sp>
      <p:sp>
        <p:nvSpPr>
          <p:cNvPr id="31" name="TextBox 30">
            <a:extLst>
              <a:ext uri="{FF2B5EF4-FFF2-40B4-BE49-F238E27FC236}">
                <a16:creationId xmlns:a16="http://schemas.microsoft.com/office/drawing/2014/main" id="{FE365DCB-62BB-4ACA-49EE-7E25AB5EA464}"/>
              </a:ext>
            </a:extLst>
          </p:cNvPr>
          <p:cNvSpPr txBox="1"/>
          <p:nvPr/>
        </p:nvSpPr>
        <p:spPr>
          <a:xfrm>
            <a:off x="8384677" y="3380419"/>
            <a:ext cx="2837316" cy="923330"/>
          </a:xfrm>
          <a:prstGeom prst="rect">
            <a:avLst/>
          </a:prstGeom>
          <a:noFill/>
        </p:spPr>
        <p:txBody>
          <a:bodyPr wrap="none" rtlCol="0">
            <a:spAutoFit/>
          </a:bodyPr>
          <a:lstStyle/>
          <a:p>
            <a:pPr algn="ctr"/>
            <a:r>
              <a:rPr lang="en-US" sz="5400" b="1" dirty="0">
                <a:latin typeface="Archivo Black"/>
              </a:rPr>
              <a:t>KES. 0.4B</a:t>
            </a:r>
            <a:endParaRPr lang="en-KE" sz="5400" b="1" dirty="0">
              <a:latin typeface="Archivo Black"/>
            </a:endParaRPr>
          </a:p>
        </p:txBody>
      </p:sp>
      <p:sp>
        <p:nvSpPr>
          <p:cNvPr id="32" name="TextBox 31">
            <a:extLst>
              <a:ext uri="{FF2B5EF4-FFF2-40B4-BE49-F238E27FC236}">
                <a16:creationId xmlns:a16="http://schemas.microsoft.com/office/drawing/2014/main" id="{D97BF6EE-8B3C-C5FD-C3C2-033FCEBC830F}"/>
              </a:ext>
            </a:extLst>
          </p:cNvPr>
          <p:cNvSpPr txBox="1"/>
          <p:nvPr/>
        </p:nvSpPr>
        <p:spPr>
          <a:xfrm>
            <a:off x="8384678" y="5171625"/>
            <a:ext cx="2837315" cy="923330"/>
          </a:xfrm>
          <a:prstGeom prst="rect">
            <a:avLst/>
          </a:prstGeom>
          <a:noFill/>
        </p:spPr>
        <p:txBody>
          <a:bodyPr wrap="none" rtlCol="0">
            <a:spAutoFit/>
          </a:bodyPr>
          <a:lstStyle/>
          <a:p>
            <a:pPr algn="ctr"/>
            <a:r>
              <a:rPr lang="en-US" sz="5400" b="1" dirty="0">
                <a:solidFill>
                  <a:srgbClr val="007A37"/>
                </a:solidFill>
                <a:latin typeface="Archivo Black"/>
              </a:rPr>
              <a:t>KES. 3.0B</a:t>
            </a:r>
            <a:endParaRPr lang="en-KE" sz="5400" b="1" dirty="0">
              <a:solidFill>
                <a:srgbClr val="007A37"/>
              </a:solidFill>
              <a:latin typeface="Archivo Black"/>
            </a:endParaRPr>
          </a:p>
        </p:txBody>
      </p:sp>
      <p:sp>
        <p:nvSpPr>
          <p:cNvPr id="33" name="TextBox 32">
            <a:extLst>
              <a:ext uri="{FF2B5EF4-FFF2-40B4-BE49-F238E27FC236}">
                <a16:creationId xmlns:a16="http://schemas.microsoft.com/office/drawing/2014/main" id="{607BE479-55A8-8F18-D930-7421FEE67394}"/>
              </a:ext>
            </a:extLst>
          </p:cNvPr>
          <p:cNvSpPr txBox="1"/>
          <p:nvPr/>
        </p:nvSpPr>
        <p:spPr>
          <a:xfrm>
            <a:off x="8384678" y="5184937"/>
            <a:ext cx="2837315" cy="923330"/>
          </a:xfrm>
          <a:prstGeom prst="rect">
            <a:avLst/>
          </a:prstGeom>
          <a:noFill/>
        </p:spPr>
        <p:txBody>
          <a:bodyPr wrap="none" rtlCol="0">
            <a:spAutoFit/>
          </a:bodyPr>
          <a:lstStyle/>
          <a:p>
            <a:pPr algn="ctr"/>
            <a:r>
              <a:rPr lang="en-US" sz="5400" b="1" dirty="0">
                <a:latin typeface="Archivo Black"/>
              </a:rPr>
              <a:t>KES. 3.0B</a:t>
            </a:r>
            <a:endParaRPr lang="en-KE" sz="5400" b="1" dirty="0">
              <a:latin typeface="Archivo Black"/>
            </a:endParaRPr>
          </a:p>
        </p:txBody>
      </p:sp>
      <p:sp>
        <p:nvSpPr>
          <p:cNvPr id="35" name="TextBox 34">
            <a:extLst>
              <a:ext uri="{FF2B5EF4-FFF2-40B4-BE49-F238E27FC236}">
                <a16:creationId xmlns:a16="http://schemas.microsoft.com/office/drawing/2014/main" id="{B89755EA-3E20-8641-EDB1-D4604041464D}"/>
              </a:ext>
            </a:extLst>
          </p:cNvPr>
          <p:cNvSpPr txBox="1"/>
          <p:nvPr/>
        </p:nvSpPr>
        <p:spPr>
          <a:xfrm>
            <a:off x="7848980" y="5921955"/>
            <a:ext cx="3965271" cy="830997"/>
          </a:xfrm>
          <a:prstGeom prst="rect">
            <a:avLst/>
          </a:prstGeom>
          <a:noFill/>
        </p:spPr>
        <p:txBody>
          <a:bodyPr wrap="square">
            <a:spAutoFit/>
          </a:bodyPr>
          <a:lstStyle/>
          <a:p>
            <a:pPr algn="ctr"/>
            <a:r>
              <a:rPr lang="en-US" sz="1600" dirty="0">
                <a:solidFill>
                  <a:schemeClr val="accent6">
                    <a:lumMod val="50000"/>
                  </a:schemeClr>
                </a:solidFill>
                <a:latin typeface="Archivo Black"/>
              </a:rPr>
              <a:t>Total Projected Revenues</a:t>
            </a:r>
          </a:p>
          <a:p>
            <a:pPr algn="ctr"/>
            <a:r>
              <a:rPr lang="en-US" sz="1600" dirty="0">
                <a:solidFill>
                  <a:schemeClr val="accent6">
                    <a:lumMod val="50000"/>
                  </a:schemeClr>
                </a:solidFill>
                <a:latin typeface="Archivo Black"/>
              </a:rPr>
              <a:t>80% of Total Budget</a:t>
            </a:r>
          </a:p>
          <a:p>
            <a:pPr algn="ctr"/>
            <a:r>
              <a:rPr lang="en-US" sz="1600" dirty="0">
                <a:solidFill>
                  <a:schemeClr val="accent6">
                    <a:lumMod val="50000"/>
                  </a:schemeClr>
                </a:solidFill>
                <a:latin typeface="Archivo Black"/>
              </a:rPr>
              <a:t>18% of </a:t>
            </a:r>
            <a:r>
              <a:rPr lang="en-US" sz="1600" b="1" dirty="0">
                <a:solidFill>
                  <a:srgbClr val="00B050"/>
                </a:solidFill>
                <a:latin typeface="Archivo Black"/>
              </a:rPr>
              <a:t>GDP</a:t>
            </a:r>
          </a:p>
        </p:txBody>
      </p:sp>
      <p:sp>
        <p:nvSpPr>
          <p:cNvPr id="36" name="TextBox 35">
            <a:extLst>
              <a:ext uri="{FF2B5EF4-FFF2-40B4-BE49-F238E27FC236}">
                <a16:creationId xmlns:a16="http://schemas.microsoft.com/office/drawing/2014/main" id="{6BFD6004-F849-E579-7B65-902AAEDB9FBB}"/>
              </a:ext>
            </a:extLst>
          </p:cNvPr>
          <p:cNvSpPr txBox="1"/>
          <p:nvPr/>
        </p:nvSpPr>
        <p:spPr>
          <a:xfrm>
            <a:off x="4877094" y="1020363"/>
            <a:ext cx="3041667" cy="1477328"/>
          </a:xfrm>
          <a:prstGeom prst="rect">
            <a:avLst/>
          </a:prstGeom>
          <a:solidFill>
            <a:schemeClr val="tx1"/>
          </a:solidFill>
        </p:spPr>
        <p:txBody>
          <a:bodyPr wrap="none" rtlCol="0">
            <a:spAutoFit/>
          </a:bodyPr>
          <a:lstStyle/>
          <a:p>
            <a:pPr algn="ctr"/>
            <a:r>
              <a:rPr lang="en-US" sz="3600" b="1" dirty="0">
                <a:solidFill>
                  <a:schemeClr val="bg1"/>
                </a:solidFill>
                <a:latin typeface="Archivo Black"/>
              </a:rPr>
              <a:t>KES. 700B</a:t>
            </a:r>
          </a:p>
          <a:p>
            <a:pPr algn="ctr"/>
            <a:r>
              <a:rPr lang="en-US" dirty="0">
                <a:solidFill>
                  <a:schemeClr val="bg1"/>
                </a:solidFill>
                <a:latin typeface="Archivo Black"/>
              </a:rPr>
              <a:t>Budget Deficit</a:t>
            </a:r>
          </a:p>
          <a:p>
            <a:pPr algn="ctr"/>
            <a:r>
              <a:rPr lang="en-US" dirty="0">
                <a:solidFill>
                  <a:schemeClr val="bg1"/>
                </a:solidFill>
                <a:latin typeface="Archivo Black"/>
              </a:rPr>
              <a:t>20% of </a:t>
            </a:r>
            <a:r>
              <a:rPr lang="en-US" b="1" dirty="0">
                <a:solidFill>
                  <a:srgbClr val="FF0000"/>
                </a:solidFill>
                <a:latin typeface="Archivo Black"/>
              </a:rPr>
              <a:t>GDP</a:t>
            </a:r>
          </a:p>
          <a:p>
            <a:pPr algn="ctr"/>
            <a:r>
              <a:rPr lang="en-US" dirty="0">
                <a:solidFill>
                  <a:schemeClr val="bg1"/>
                </a:solidFill>
                <a:latin typeface="Archivo Black"/>
              </a:rPr>
              <a:t>External &amp; Domestic Financing</a:t>
            </a:r>
            <a:endParaRPr lang="en-KE" dirty="0">
              <a:solidFill>
                <a:schemeClr val="bg1"/>
              </a:solidFill>
              <a:latin typeface="Archivo Black"/>
            </a:endParaRPr>
          </a:p>
        </p:txBody>
      </p:sp>
      <p:pic>
        <p:nvPicPr>
          <p:cNvPr id="37" name="Picture 36">
            <a:extLst>
              <a:ext uri="{FF2B5EF4-FFF2-40B4-BE49-F238E27FC236}">
                <a16:creationId xmlns:a16="http://schemas.microsoft.com/office/drawing/2014/main" id="{CD1E7F6D-914E-1C44-0EB3-FF3D44845835}"/>
              </a:ext>
            </a:extLst>
          </p:cNvPr>
          <p:cNvPicPr>
            <a:picLocks noChangeAspect="1"/>
          </p:cNvPicPr>
          <p:nvPr/>
        </p:nvPicPr>
        <p:blipFill>
          <a:blip r:embed="rId4"/>
          <a:stretch>
            <a:fillRect/>
          </a:stretch>
        </p:blipFill>
        <p:spPr>
          <a:xfrm>
            <a:off x="4649629" y="2497691"/>
            <a:ext cx="3199351" cy="2618981"/>
          </a:xfrm>
          <a:prstGeom prst="rect">
            <a:avLst/>
          </a:prstGeom>
        </p:spPr>
      </p:pic>
    </p:spTree>
    <p:extLst>
      <p:ext uri="{BB962C8B-B14F-4D97-AF65-F5344CB8AC3E}">
        <p14:creationId xmlns:p14="http://schemas.microsoft.com/office/powerpoint/2010/main" val="2936445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674" y="129329"/>
            <a:ext cx="11918490" cy="711179"/>
          </a:xfrm>
          <a:solidFill>
            <a:srgbClr val="00B050"/>
          </a:solidFill>
          <a:ln>
            <a:solidFill>
              <a:schemeClr val="bg1">
                <a:lumMod val="85000"/>
              </a:schemeClr>
            </a:solidFill>
          </a:ln>
        </p:spPr>
        <p:txBody>
          <a:bodyPr vert="horz" lIns="91440" tIns="45720" rIns="91440" bIns="45720" rtlCol="0" anchor="t">
            <a:noAutofit/>
          </a:bodyPr>
          <a:lstStyle/>
          <a:p>
            <a:pPr defTabSz="914400">
              <a:lnSpc>
                <a:spcPct val="90000"/>
              </a:lnSpc>
            </a:pPr>
            <a:r>
              <a:rPr lang="en-US" sz="2400" dirty="0">
                <a:solidFill>
                  <a:schemeClr val="bg1"/>
                </a:solidFill>
                <a:latin typeface="Archivo Black"/>
              </a:rPr>
              <a:t>The tax measures proposed in Bill are expected to generate additional revenue of KES 289.3 billion and stimulate the country's economic growth by an estimated 6.1%</a:t>
            </a:r>
            <a:endParaRPr lang="en-US" sz="5400" b="1" dirty="0">
              <a:solidFill>
                <a:schemeClr val="bg1"/>
              </a:solidFill>
              <a:latin typeface="Archivo Black"/>
              <a:cs typeface="Arial" panose="020B0604020202020204" pitchFamily="34" charset="0"/>
            </a:endParaRPr>
          </a:p>
        </p:txBody>
      </p:sp>
      <p:pic>
        <p:nvPicPr>
          <p:cNvPr id="15" name="Picture 14">
            <a:extLst>
              <a:ext uri="{FF2B5EF4-FFF2-40B4-BE49-F238E27FC236}">
                <a16:creationId xmlns:a16="http://schemas.microsoft.com/office/drawing/2014/main" id="{E8DA10B0-CAD9-A3D9-019E-A8842F7F3A6F}"/>
              </a:ext>
            </a:extLst>
          </p:cNvPr>
          <p:cNvPicPr>
            <a:picLocks noChangeAspect="1"/>
          </p:cNvPicPr>
          <p:nvPr/>
        </p:nvPicPr>
        <p:blipFill>
          <a:blip r:embed="rId2"/>
          <a:stretch>
            <a:fillRect/>
          </a:stretch>
        </p:blipFill>
        <p:spPr>
          <a:xfrm>
            <a:off x="729673" y="997527"/>
            <a:ext cx="11055927" cy="4793673"/>
          </a:xfrm>
          <a:prstGeom prst="rect">
            <a:avLst/>
          </a:prstGeom>
        </p:spPr>
      </p:pic>
      <p:sp>
        <p:nvSpPr>
          <p:cNvPr id="17" name="TextBox 16">
            <a:extLst>
              <a:ext uri="{FF2B5EF4-FFF2-40B4-BE49-F238E27FC236}">
                <a16:creationId xmlns:a16="http://schemas.microsoft.com/office/drawing/2014/main" id="{09EF0FB4-B744-0072-70C1-324DDF811EA5}"/>
              </a:ext>
            </a:extLst>
          </p:cNvPr>
          <p:cNvSpPr txBox="1"/>
          <p:nvPr/>
        </p:nvSpPr>
        <p:spPr>
          <a:xfrm>
            <a:off x="648229" y="5860473"/>
            <a:ext cx="6167842" cy="369332"/>
          </a:xfrm>
          <a:prstGeom prst="rect">
            <a:avLst/>
          </a:prstGeom>
          <a:noFill/>
        </p:spPr>
        <p:txBody>
          <a:bodyPr wrap="none" rtlCol="0">
            <a:spAutoFit/>
          </a:bodyPr>
          <a:lstStyle/>
          <a:p>
            <a:r>
              <a:rPr lang="en-US" b="1" i="1" dirty="0">
                <a:solidFill>
                  <a:srgbClr val="FF0000"/>
                </a:solidFill>
                <a:latin typeface="Archivo Black"/>
              </a:rPr>
              <a:t>Kes. 2.9Trillion FY 2023/24 Gvmnt Target (32% YoY Growth)???</a:t>
            </a:r>
            <a:endParaRPr lang="en-KE" b="1" i="1" dirty="0">
              <a:solidFill>
                <a:srgbClr val="FF0000"/>
              </a:solidFill>
              <a:latin typeface="Archivo Black"/>
            </a:endParaRPr>
          </a:p>
        </p:txBody>
      </p:sp>
      <p:sp>
        <p:nvSpPr>
          <p:cNvPr id="20" name="TextBox 19">
            <a:extLst>
              <a:ext uri="{FF2B5EF4-FFF2-40B4-BE49-F238E27FC236}">
                <a16:creationId xmlns:a16="http://schemas.microsoft.com/office/drawing/2014/main" id="{C470984C-6000-59F8-8B43-B3C6DE2B64E7}"/>
              </a:ext>
            </a:extLst>
          </p:cNvPr>
          <p:cNvSpPr txBox="1"/>
          <p:nvPr/>
        </p:nvSpPr>
        <p:spPr>
          <a:xfrm>
            <a:off x="5193101" y="3263558"/>
            <a:ext cx="681488" cy="276999"/>
          </a:xfrm>
          <a:prstGeom prst="rect">
            <a:avLst/>
          </a:prstGeom>
          <a:noFill/>
        </p:spPr>
        <p:txBody>
          <a:bodyPr wrap="square" rtlCol="0">
            <a:spAutoFit/>
          </a:bodyPr>
          <a:lstStyle/>
          <a:p>
            <a:r>
              <a:rPr lang="en-US" sz="1200" b="1" dirty="0">
                <a:solidFill>
                  <a:srgbClr val="00B050"/>
                </a:solidFill>
                <a:latin typeface="Archivo Black"/>
              </a:rPr>
              <a:t>1.7%</a:t>
            </a:r>
            <a:endParaRPr lang="en-KE" sz="1200" b="1" dirty="0">
              <a:solidFill>
                <a:srgbClr val="00B050"/>
              </a:solidFill>
              <a:latin typeface="Archivo Black"/>
            </a:endParaRPr>
          </a:p>
        </p:txBody>
      </p:sp>
      <p:sp>
        <p:nvSpPr>
          <p:cNvPr id="21" name="TextBox 20">
            <a:extLst>
              <a:ext uri="{FF2B5EF4-FFF2-40B4-BE49-F238E27FC236}">
                <a16:creationId xmlns:a16="http://schemas.microsoft.com/office/drawing/2014/main" id="{54F0E8F4-62B2-0FFF-B2AD-070DCE88E526}"/>
              </a:ext>
            </a:extLst>
          </p:cNvPr>
          <p:cNvSpPr txBox="1"/>
          <p:nvPr/>
        </p:nvSpPr>
        <p:spPr>
          <a:xfrm>
            <a:off x="6673969" y="2743098"/>
            <a:ext cx="681488" cy="276999"/>
          </a:xfrm>
          <a:prstGeom prst="rect">
            <a:avLst/>
          </a:prstGeom>
          <a:noFill/>
        </p:spPr>
        <p:txBody>
          <a:bodyPr wrap="square" rtlCol="0">
            <a:spAutoFit/>
          </a:bodyPr>
          <a:lstStyle/>
          <a:p>
            <a:r>
              <a:rPr lang="en-US" sz="1200" b="1" dirty="0">
                <a:solidFill>
                  <a:srgbClr val="00B050"/>
                </a:solidFill>
                <a:latin typeface="Archivo Black"/>
              </a:rPr>
              <a:t>3.9%</a:t>
            </a:r>
            <a:endParaRPr lang="en-KE" sz="1200" b="1" dirty="0">
              <a:solidFill>
                <a:srgbClr val="00B050"/>
              </a:solidFill>
              <a:latin typeface="Archivo Black"/>
            </a:endParaRPr>
          </a:p>
        </p:txBody>
      </p:sp>
      <p:sp>
        <p:nvSpPr>
          <p:cNvPr id="22" name="TextBox 21">
            <a:extLst>
              <a:ext uri="{FF2B5EF4-FFF2-40B4-BE49-F238E27FC236}">
                <a16:creationId xmlns:a16="http://schemas.microsoft.com/office/drawing/2014/main" id="{8B65A94A-09C6-881F-58E6-9146FC98384C}"/>
              </a:ext>
            </a:extLst>
          </p:cNvPr>
          <p:cNvSpPr txBox="1"/>
          <p:nvPr/>
        </p:nvSpPr>
        <p:spPr>
          <a:xfrm>
            <a:off x="7990935" y="2231263"/>
            <a:ext cx="681488" cy="276999"/>
          </a:xfrm>
          <a:prstGeom prst="rect">
            <a:avLst/>
          </a:prstGeom>
          <a:noFill/>
        </p:spPr>
        <p:txBody>
          <a:bodyPr wrap="square" rtlCol="0">
            <a:spAutoFit/>
          </a:bodyPr>
          <a:lstStyle/>
          <a:p>
            <a:r>
              <a:rPr lang="en-US" sz="1200" b="1" dirty="0">
                <a:solidFill>
                  <a:srgbClr val="00B050"/>
                </a:solidFill>
                <a:latin typeface="Archivo Black"/>
              </a:rPr>
              <a:t>21.7%</a:t>
            </a:r>
            <a:endParaRPr lang="en-KE" sz="1200" b="1" dirty="0">
              <a:solidFill>
                <a:srgbClr val="00B050"/>
              </a:solidFill>
              <a:latin typeface="Archivo Black"/>
            </a:endParaRPr>
          </a:p>
        </p:txBody>
      </p:sp>
      <p:sp>
        <p:nvSpPr>
          <p:cNvPr id="23" name="TextBox 22">
            <a:extLst>
              <a:ext uri="{FF2B5EF4-FFF2-40B4-BE49-F238E27FC236}">
                <a16:creationId xmlns:a16="http://schemas.microsoft.com/office/drawing/2014/main" id="{67208F14-56C8-1806-B04E-B2F681753082}"/>
              </a:ext>
            </a:extLst>
          </p:cNvPr>
          <p:cNvSpPr txBox="1"/>
          <p:nvPr/>
        </p:nvSpPr>
        <p:spPr>
          <a:xfrm>
            <a:off x="9523560" y="1693551"/>
            <a:ext cx="681488" cy="276999"/>
          </a:xfrm>
          <a:prstGeom prst="rect">
            <a:avLst/>
          </a:prstGeom>
          <a:noFill/>
        </p:spPr>
        <p:txBody>
          <a:bodyPr wrap="square" rtlCol="0">
            <a:spAutoFit/>
          </a:bodyPr>
          <a:lstStyle/>
          <a:p>
            <a:r>
              <a:rPr lang="en-US" sz="1200" b="1" dirty="0">
                <a:solidFill>
                  <a:srgbClr val="00B050"/>
                </a:solidFill>
                <a:latin typeface="Archivo Black"/>
              </a:rPr>
              <a:t>6.7%</a:t>
            </a:r>
            <a:endParaRPr lang="en-KE" sz="1200" b="1" dirty="0">
              <a:solidFill>
                <a:srgbClr val="00B050"/>
              </a:solidFill>
              <a:latin typeface="Archivo Black"/>
            </a:endParaRPr>
          </a:p>
        </p:txBody>
      </p:sp>
      <p:sp>
        <p:nvSpPr>
          <p:cNvPr id="27" name="TextBox 26">
            <a:extLst>
              <a:ext uri="{FF2B5EF4-FFF2-40B4-BE49-F238E27FC236}">
                <a16:creationId xmlns:a16="http://schemas.microsoft.com/office/drawing/2014/main" id="{5F192C0B-A727-12A0-0174-6FB7E85B1B8E}"/>
              </a:ext>
            </a:extLst>
          </p:cNvPr>
          <p:cNvSpPr txBox="1"/>
          <p:nvPr/>
        </p:nvSpPr>
        <p:spPr>
          <a:xfrm>
            <a:off x="559280" y="6207255"/>
            <a:ext cx="7730705" cy="523220"/>
          </a:xfrm>
          <a:prstGeom prst="rect">
            <a:avLst/>
          </a:prstGeom>
          <a:noFill/>
        </p:spPr>
        <p:txBody>
          <a:bodyPr wrap="square">
            <a:spAutoFit/>
          </a:bodyPr>
          <a:lstStyle/>
          <a:p>
            <a:r>
              <a:rPr lang="en-US" sz="1400" b="1" dirty="0">
                <a:solidFill>
                  <a:schemeClr val="tx1">
                    <a:lumMod val="65000"/>
                    <a:lumOff val="35000"/>
                  </a:schemeClr>
                </a:solidFill>
                <a:latin typeface="Archivo Black"/>
              </a:rPr>
              <a:t>The Government feels the ratio of tax revenue as a percentage of Gross Domestic Product (GDP) being well below acceptable levels to enable spur economic growth &amp; reduce cost of living.</a:t>
            </a:r>
            <a:endParaRPr lang="en-KE" sz="1400" b="1" dirty="0">
              <a:solidFill>
                <a:schemeClr val="tx1">
                  <a:lumMod val="65000"/>
                  <a:lumOff val="35000"/>
                </a:schemeClr>
              </a:solidFill>
              <a:latin typeface="Archivo Black"/>
            </a:endParaRPr>
          </a:p>
        </p:txBody>
      </p:sp>
      <p:sp>
        <p:nvSpPr>
          <p:cNvPr id="3" name="Arrow: Down 2">
            <a:extLst>
              <a:ext uri="{FF2B5EF4-FFF2-40B4-BE49-F238E27FC236}">
                <a16:creationId xmlns:a16="http://schemas.microsoft.com/office/drawing/2014/main" id="{F4EE6BE7-10D6-D18C-F07D-F98FACC57723}"/>
              </a:ext>
            </a:extLst>
          </p:cNvPr>
          <p:cNvSpPr/>
          <p:nvPr/>
        </p:nvSpPr>
        <p:spPr>
          <a:xfrm>
            <a:off x="5495027" y="3531320"/>
            <a:ext cx="120770" cy="157019"/>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latin typeface="Archivo Black"/>
            </a:endParaRPr>
          </a:p>
        </p:txBody>
      </p:sp>
      <p:sp>
        <p:nvSpPr>
          <p:cNvPr id="4" name="Arrow: Up 3">
            <a:extLst>
              <a:ext uri="{FF2B5EF4-FFF2-40B4-BE49-F238E27FC236}">
                <a16:creationId xmlns:a16="http://schemas.microsoft.com/office/drawing/2014/main" id="{487973B1-F78C-E021-E5D5-E373B865DEE0}"/>
              </a:ext>
            </a:extLst>
          </p:cNvPr>
          <p:cNvSpPr/>
          <p:nvPr/>
        </p:nvSpPr>
        <p:spPr>
          <a:xfrm>
            <a:off x="5495027" y="3084214"/>
            <a:ext cx="120770" cy="220141"/>
          </a:xfrm>
          <a:prstGeom prst="up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latin typeface="Archivo Black"/>
            </a:endParaRPr>
          </a:p>
        </p:txBody>
      </p:sp>
      <p:sp>
        <p:nvSpPr>
          <p:cNvPr id="5" name="Arrow: Down 4">
            <a:extLst>
              <a:ext uri="{FF2B5EF4-FFF2-40B4-BE49-F238E27FC236}">
                <a16:creationId xmlns:a16="http://schemas.microsoft.com/office/drawing/2014/main" id="{58E593E7-71EB-74FE-5B1B-816B54B71543}"/>
              </a:ext>
            </a:extLst>
          </p:cNvPr>
          <p:cNvSpPr/>
          <p:nvPr/>
        </p:nvSpPr>
        <p:spPr>
          <a:xfrm>
            <a:off x="7027653" y="2973059"/>
            <a:ext cx="120770" cy="157019"/>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latin typeface="Archivo Black"/>
            </a:endParaRPr>
          </a:p>
        </p:txBody>
      </p:sp>
      <p:sp>
        <p:nvSpPr>
          <p:cNvPr id="7" name="Arrow: Up 6">
            <a:extLst>
              <a:ext uri="{FF2B5EF4-FFF2-40B4-BE49-F238E27FC236}">
                <a16:creationId xmlns:a16="http://schemas.microsoft.com/office/drawing/2014/main" id="{0B3EF157-F8D2-BC34-FBE0-A2724F734AB8}"/>
              </a:ext>
            </a:extLst>
          </p:cNvPr>
          <p:cNvSpPr/>
          <p:nvPr/>
        </p:nvSpPr>
        <p:spPr>
          <a:xfrm>
            <a:off x="7011838" y="2544890"/>
            <a:ext cx="120770" cy="220141"/>
          </a:xfrm>
          <a:prstGeom prst="up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latin typeface="Archivo Black"/>
            </a:endParaRPr>
          </a:p>
        </p:txBody>
      </p:sp>
      <p:sp>
        <p:nvSpPr>
          <p:cNvPr id="8" name="Arrow: Down 7">
            <a:extLst>
              <a:ext uri="{FF2B5EF4-FFF2-40B4-BE49-F238E27FC236}">
                <a16:creationId xmlns:a16="http://schemas.microsoft.com/office/drawing/2014/main" id="{38FF6075-99F7-156A-72F5-4D47045CFBC8}"/>
              </a:ext>
            </a:extLst>
          </p:cNvPr>
          <p:cNvSpPr/>
          <p:nvPr/>
        </p:nvSpPr>
        <p:spPr>
          <a:xfrm>
            <a:off x="8416506" y="2447443"/>
            <a:ext cx="120770" cy="157019"/>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latin typeface="Archivo Black"/>
            </a:endParaRPr>
          </a:p>
        </p:txBody>
      </p:sp>
      <p:sp>
        <p:nvSpPr>
          <p:cNvPr id="9" name="Arrow: Up 8">
            <a:extLst>
              <a:ext uri="{FF2B5EF4-FFF2-40B4-BE49-F238E27FC236}">
                <a16:creationId xmlns:a16="http://schemas.microsoft.com/office/drawing/2014/main" id="{883F7B85-1D7E-AF9B-AE8C-B62C435CED7E}"/>
              </a:ext>
            </a:extLst>
          </p:cNvPr>
          <p:cNvSpPr/>
          <p:nvPr/>
        </p:nvSpPr>
        <p:spPr>
          <a:xfrm>
            <a:off x="8416506" y="2051919"/>
            <a:ext cx="120770" cy="220141"/>
          </a:xfrm>
          <a:prstGeom prst="up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latin typeface="Archivo Black"/>
            </a:endParaRPr>
          </a:p>
        </p:txBody>
      </p:sp>
      <p:sp>
        <p:nvSpPr>
          <p:cNvPr id="10" name="Arrow: Down 9">
            <a:extLst>
              <a:ext uri="{FF2B5EF4-FFF2-40B4-BE49-F238E27FC236}">
                <a16:creationId xmlns:a16="http://schemas.microsoft.com/office/drawing/2014/main" id="{8966F3C9-00D4-B925-2D1A-A10098F6AD5D}"/>
              </a:ext>
            </a:extLst>
          </p:cNvPr>
          <p:cNvSpPr/>
          <p:nvPr/>
        </p:nvSpPr>
        <p:spPr>
          <a:xfrm>
            <a:off x="9864304" y="1966256"/>
            <a:ext cx="120770" cy="157019"/>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latin typeface="Archivo Black"/>
            </a:endParaRPr>
          </a:p>
        </p:txBody>
      </p:sp>
      <p:sp>
        <p:nvSpPr>
          <p:cNvPr id="11" name="Arrow: Up 10">
            <a:extLst>
              <a:ext uri="{FF2B5EF4-FFF2-40B4-BE49-F238E27FC236}">
                <a16:creationId xmlns:a16="http://schemas.microsoft.com/office/drawing/2014/main" id="{1D3449A5-1C43-9EC0-FEC6-927E451B0DB9}"/>
              </a:ext>
            </a:extLst>
          </p:cNvPr>
          <p:cNvSpPr/>
          <p:nvPr/>
        </p:nvSpPr>
        <p:spPr>
          <a:xfrm>
            <a:off x="9838425" y="1550201"/>
            <a:ext cx="120770" cy="169632"/>
          </a:xfrm>
          <a:prstGeom prst="up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E">
              <a:latin typeface="Archivo Black"/>
            </a:endParaRPr>
          </a:p>
        </p:txBody>
      </p:sp>
    </p:spTree>
    <p:extLst>
      <p:ext uri="{BB962C8B-B14F-4D97-AF65-F5344CB8AC3E}">
        <p14:creationId xmlns:p14="http://schemas.microsoft.com/office/powerpoint/2010/main" val="1370671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4586" y="55180"/>
            <a:ext cx="6832397" cy="851067"/>
          </a:xfrm>
          <a:prstGeom prst="rect">
            <a:avLst/>
          </a:prstGeom>
        </p:spPr>
        <p:txBody>
          <a:bodyPr wrap="square" lIns="0" tIns="0" rIns="0" bIns="0" rtlCol="0" anchor="t">
            <a:spAutoFit/>
          </a:bodyPr>
          <a:lstStyle/>
          <a:p>
            <a:pPr>
              <a:lnSpc>
                <a:spcPts val="7333"/>
              </a:lnSpc>
            </a:pPr>
            <a:r>
              <a:rPr lang="en-US" sz="4400" dirty="0">
                <a:solidFill>
                  <a:srgbClr val="00B050"/>
                </a:solidFill>
                <a:latin typeface="Fira Sans Semi-Bold"/>
              </a:rPr>
              <a:t>What is Tax-to-GDP-Ratio?</a:t>
            </a:r>
          </a:p>
        </p:txBody>
      </p:sp>
      <p:sp>
        <p:nvSpPr>
          <p:cNvPr id="14" name="TextBox 14"/>
          <p:cNvSpPr txBox="1"/>
          <p:nvPr/>
        </p:nvSpPr>
        <p:spPr>
          <a:xfrm>
            <a:off x="6540538" y="3514369"/>
            <a:ext cx="4478771" cy="1000082"/>
          </a:xfrm>
          <a:prstGeom prst="rect">
            <a:avLst/>
          </a:prstGeom>
        </p:spPr>
        <p:txBody>
          <a:bodyPr lIns="0" tIns="0" rIns="0" bIns="0" rtlCol="0" anchor="t">
            <a:spAutoFit/>
          </a:bodyPr>
          <a:lstStyle/>
          <a:p>
            <a:pPr algn="ctr">
              <a:lnSpc>
                <a:spcPts val="7333"/>
              </a:lnSpc>
            </a:pPr>
            <a:r>
              <a:rPr lang="en-US" sz="8800" dirty="0">
                <a:solidFill>
                  <a:srgbClr val="00B050"/>
                </a:solidFill>
                <a:latin typeface="Fira Sans Semi-Bold"/>
              </a:rPr>
              <a:t>&gt;15%</a:t>
            </a:r>
          </a:p>
        </p:txBody>
      </p:sp>
      <p:sp>
        <p:nvSpPr>
          <p:cNvPr id="16" name="TextBox 15">
            <a:extLst>
              <a:ext uri="{FF2B5EF4-FFF2-40B4-BE49-F238E27FC236}">
                <a16:creationId xmlns:a16="http://schemas.microsoft.com/office/drawing/2014/main" id="{75C441E6-B7C2-CB7F-667F-A64C73F079D3}"/>
              </a:ext>
            </a:extLst>
          </p:cNvPr>
          <p:cNvSpPr txBox="1"/>
          <p:nvPr/>
        </p:nvSpPr>
        <p:spPr>
          <a:xfrm>
            <a:off x="129120" y="1057341"/>
            <a:ext cx="8728553" cy="1323439"/>
          </a:xfrm>
          <a:prstGeom prst="rect">
            <a:avLst/>
          </a:prstGeom>
          <a:noFill/>
          <a:ln>
            <a:noFill/>
          </a:ln>
        </p:spPr>
        <p:txBody>
          <a:bodyPr wrap="square">
            <a:spAutoFit/>
          </a:bodyPr>
          <a:lstStyle/>
          <a:p>
            <a:pPr marL="342900" indent="-342900">
              <a:buFont typeface="Arial" panose="020B0604020202020204" pitchFamily="34" charset="0"/>
              <a:buChar char="•"/>
            </a:pPr>
            <a:r>
              <a:rPr lang="en-US" sz="2000" spc="70" dirty="0">
                <a:latin typeface="Fira Sans Semi-Bold"/>
              </a:rPr>
              <a:t>Measure of a Nation's tax revenue relative to the size of its economy</a:t>
            </a:r>
          </a:p>
          <a:p>
            <a:pPr marL="342900" indent="-342900">
              <a:buFont typeface="Arial" panose="020B0604020202020204" pitchFamily="34" charset="0"/>
              <a:buChar char="•"/>
            </a:pPr>
            <a:endParaRPr lang="en-US" sz="2000" spc="70" dirty="0">
              <a:latin typeface="Fira Sans Semi-Bold"/>
            </a:endParaRPr>
          </a:p>
          <a:p>
            <a:pPr marL="342900" indent="-342900">
              <a:buFont typeface="Arial" panose="020B0604020202020204" pitchFamily="34" charset="0"/>
              <a:buChar char="•"/>
            </a:pPr>
            <a:r>
              <a:rPr lang="en-US" sz="2000" spc="70" dirty="0">
                <a:latin typeface="Fira Sans Semi-Bold"/>
              </a:rPr>
              <a:t>This ratio is used with other metrics to determine how well a Nation’s Government directs its economic resources via taxation.</a:t>
            </a:r>
          </a:p>
        </p:txBody>
      </p:sp>
      <p:sp>
        <p:nvSpPr>
          <p:cNvPr id="17" name="TextBox 2">
            <a:extLst>
              <a:ext uri="{FF2B5EF4-FFF2-40B4-BE49-F238E27FC236}">
                <a16:creationId xmlns:a16="http://schemas.microsoft.com/office/drawing/2014/main" id="{6B64EC08-2DFA-6C01-FD41-5FE344B34F15}"/>
              </a:ext>
            </a:extLst>
          </p:cNvPr>
          <p:cNvSpPr txBox="1"/>
          <p:nvPr/>
        </p:nvSpPr>
        <p:spPr>
          <a:xfrm>
            <a:off x="341745" y="3185599"/>
            <a:ext cx="6832397" cy="1800749"/>
          </a:xfrm>
          <a:prstGeom prst="rect">
            <a:avLst/>
          </a:prstGeom>
        </p:spPr>
        <p:txBody>
          <a:bodyPr wrap="square" lIns="0" tIns="0" rIns="0" bIns="0" rtlCol="0" anchor="t">
            <a:spAutoFit/>
          </a:bodyPr>
          <a:lstStyle/>
          <a:p>
            <a:pPr>
              <a:lnSpc>
                <a:spcPts val="7333"/>
              </a:lnSpc>
            </a:pPr>
            <a:r>
              <a:rPr lang="en-US" sz="4800" dirty="0">
                <a:solidFill>
                  <a:srgbClr val="00B050"/>
                </a:solidFill>
                <a:latin typeface="Fira Sans Semi-Bold"/>
              </a:rPr>
              <a:t>What Is a Good Tax-to-GDP-Ratio?</a:t>
            </a:r>
          </a:p>
        </p:txBody>
      </p:sp>
      <p:sp>
        <p:nvSpPr>
          <p:cNvPr id="19" name="TextBox 18">
            <a:extLst>
              <a:ext uri="{FF2B5EF4-FFF2-40B4-BE49-F238E27FC236}">
                <a16:creationId xmlns:a16="http://schemas.microsoft.com/office/drawing/2014/main" id="{DB900E54-F5D0-E550-77BD-198018A13C89}"/>
              </a:ext>
            </a:extLst>
          </p:cNvPr>
          <p:cNvSpPr txBox="1"/>
          <p:nvPr/>
        </p:nvSpPr>
        <p:spPr>
          <a:xfrm>
            <a:off x="6960416" y="4445501"/>
            <a:ext cx="4175461" cy="1323439"/>
          </a:xfrm>
          <a:prstGeom prst="rect">
            <a:avLst/>
          </a:prstGeom>
          <a:noFill/>
        </p:spPr>
        <p:txBody>
          <a:bodyPr wrap="square">
            <a:spAutoFit/>
          </a:bodyPr>
          <a:lstStyle/>
          <a:p>
            <a:pPr algn="ctr"/>
            <a:r>
              <a:rPr lang="en-US" sz="2000" spc="70" dirty="0">
                <a:latin typeface="Fira Sans Semi-Bold"/>
              </a:rPr>
              <a:t>A tax-to-GDP ratio of 15% or higher ensures economic growth and, thus, poverty reduction in the long-term, according to the World Bank</a:t>
            </a:r>
            <a:endParaRPr lang="en-KE" sz="2000" spc="70" dirty="0">
              <a:latin typeface="Fira Sans Semi-Bold"/>
            </a:endParaRPr>
          </a:p>
        </p:txBody>
      </p:sp>
      <p:sp>
        <p:nvSpPr>
          <p:cNvPr id="20" name="TextBox 19">
            <a:extLst>
              <a:ext uri="{FF2B5EF4-FFF2-40B4-BE49-F238E27FC236}">
                <a16:creationId xmlns:a16="http://schemas.microsoft.com/office/drawing/2014/main" id="{0BD51EA9-94A2-5BCC-6E18-B3159318817C}"/>
              </a:ext>
            </a:extLst>
          </p:cNvPr>
          <p:cNvSpPr txBox="1"/>
          <p:nvPr/>
        </p:nvSpPr>
        <p:spPr>
          <a:xfrm>
            <a:off x="1098375" y="6525821"/>
            <a:ext cx="9920934" cy="276999"/>
          </a:xfrm>
          <a:prstGeom prst="rect">
            <a:avLst/>
          </a:prstGeom>
          <a:noFill/>
        </p:spPr>
        <p:txBody>
          <a:bodyPr wrap="square" rtlCol="0">
            <a:spAutoFit/>
          </a:bodyPr>
          <a:lstStyle/>
          <a:p>
            <a:pPr algn="ctr"/>
            <a:r>
              <a:rPr lang="en-US" sz="1200" b="1" spc="70" dirty="0">
                <a:solidFill>
                  <a:schemeClr val="accent2">
                    <a:lumMod val="40000"/>
                    <a:lumOff val="60000"/>
                  </a:schemeClr>
                </a:solidFill>
                <a:latin typeface="Fira Sans Semi-Bold"/>
              </a:rPr>
              <a:t>***Tax Revenues Generally Rises &amp; Fall Faster than GDP, but Ratio Stay’s relatively Consistent Barring Extreme Swings in Growth</a:t>
            </a:r>
            <a:endParaRPr lang="en-KE" sz="1200" b="1" spc="70" dirty="0">
              <a:solidFill>
                <a:schemeClr val="accent2">
                  <a:lumMod val="40000"/>
                  <a:lumOff val="60000"/>
                </a:schemeClr>
              </a:solidFill>
              <a:latin typeface="Fira Sans Semi-Bold"/>
            </a:endParaRPr>
          </a:p>
        </p:txBody>
      </p:sp>
      <p:pic>
        <p:nvPicPr>
          <p:cNvPr id="8" name="Picture 7">
            <a:extLst>
              <a:ext uri="{FF2B5EF4-FFF2-40B4-BE49-F238E27FC236}">
                <a16:creationId xmlns:a16="http://schemas.microsoft.com/office/drawing/2014/main" id="{851701E8-DA8C-3897-286E-B121C28BD590}"/>
              </a:ext>
            </a:extLst>
          </p:cNvPr>
          <p:cNvPicPr>
            <a:picLocks noChangeAspect="1"/>
          </p:cNvPicPr>
          <p:nvPr/>
        </p:nvPicPr>
        <p:blipFill>
          <a:blip r:embed="rId2"/>
          <a:stretch>
            <a:fillRect/>
          </a:stretch>
        </p:blipFill>
        <p:spPr>
          <a:xfrm>
            <a:off x="9443505" y="14319"/>
            <a:ext cx="2748495" cy="2398180"/>
          </a:xfrm>
          <a:prstGeom prst="rect">
            <a:avLst/>
          </a:prstGeom>
          <a:ln>
            <a:noFill/>
          </a:ln>
          <a:effectLst>
            <a:softEdge rad="112500"/>
          </a:effectLst>
        </p:spPr>
      </p:pic>
      <p:cxnSp>
        <p:nvCxnSpPr>
          <p:cNvPr id="10" name="Straight Connector 9">
            <a:extLst>
              <a:ext uri="{FF2B5EF4-FFF2-40B4-BE49-F238E27FC236}">
                <a16:creationId xmlns:a16="http://schemas.microsoft.com/office/drawing/2014/main" id="{E086682C-988A-2073-23C5-D5F091CEA90F}"/>
              </a:ext>
            </a:extLst>
          </p:cNvPr>
          <p:cNvCxnSpPr/>
          <p:nvPr/>
        </p:nvCxnSpPr>
        <p:spPr>
          <a:xfrm>
            <a:off x="341745" y="906247"/>
            <a:ext cx="897774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998AAF1-2D47-EAED-2E67-B6DFC1850824}"/>
              </a:ext>
            </a:extLst>
          </p:cNvPr>
          <p:cNvCxnSpPr/>
          <p:nvPr/>
        </p:nvCxnSpPr>
        <p:spPr>
          <a:xfrm>
            <a:off x="244586" y="6419273"/>
            <a:ext cx="1182734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674" y="129329"/>
            <a:ext cx="11918490" cy="711179"/>
          </a:xfrm>
          <a:solidFill>
            <a:schemeClr val="tx1"/>
          </a:solidFill>
          <a:ln>
            <a:solidFill>
              <a:schemeClr val="bg1">
                <a:lumMod val="85000"/>
              </a:schemeClr>
            </a:solidFill>
          </a:ln>
        </p:spPr>
        <p:txBody>
          <a:bodyPr vert="horz" lIns="91440" tIns="45720" rIns="91440" bIns="45720" rtlCol="0" anchor="t">
            <a:noAutofit/>
          </a:bodyPr>
          <a:lstStyle/>
          <a:p>
            <a:pPr algn="ctr" defTabSz="914400">
              <a:lnSpc>
                <a:spcPct val="90000"/>
              </a:lnSpc>
            </a:pPr>
            <a:r>
              <a:rPr lang="en-US" sz="4000" b="1" dirty="0">
                <a:solidFill>
                  <a:schemeClr val="bg1"/>
                </a:solidFill>
                <a:latin typeface="Archivo Black"/>
              </a:rPr>
              <a:t>GDP LEAGUE TABLE</a:t>
            </a:r>
            <a:endParaRPr lang="en-US" sz="4000" b="1" dirty="0">
              <a:solidFill>
                <a:schemeClr val="bg1"/>
              </a:solidFill>
              <a:latin typeface="Archivo Black"/>
              <a:cs typeface="Arial" panose="020B0604020202020204" pitchFamily="34" charset="0"/>
            </a:endParaRPr>
          </a:p>
        </p:txBody>
      </p:sp>
      <p:sp>
        <p:nvSpPr>
          <p:cNvPr id="11" name="TextBox 10">
            <a:extLst>
              <a:ext uri="{FF2B5EF4-FFF2-40B4-BE49-F238E27FC236}">
                <a16:creationId xmlns:a16="http://schemas.microsoft.com/office/drawing/2014/main" id="{9B957CFB-D209-981F-B40B-EFF60B0A3FBF}"/>
              </a:ext>
            </a:extLst>
          </p:cNvPr>
          <p:cNvSpPr txBox="1"/>
          <p:nvPr/>
        </p:nvSpPr>
        <p:spPr>
          <a:xfrm>
            <a:off x="1651697" y="5806058"/>
            <a:ext cx="9184170" cy="1015663"/>
          </a:xfrm>
          <a:prstGeom prst="rect">
            <a:avLst/>
          </a:prstGeom>
          <a:noFill/>
        </p:spPr>
        <p:txBody>
          <a:bodyPr wrap="square" rtlCol="0">
            <a:spAutoFit/>
          </a:bodyPr>
          <a:lstStyle/>
          <a:p>
            <a:pPr algn="ctr"/>
            <a:r>
              <a:rPr lang="en-US" sz="2000" dirty="0">
                <a:solidFill>
                  <a:srgbClr val="FF0000"/>
                </a:solidFill>
                <a:latin typeface="Archivo Black"/>
              </a:rPr>
              <a:t>IS GDP GROWING PROPORTIONATELY TO PROJECTED TAX REVENUE COLLECTIONS? </a:t>
            </a:r>
          </a:p>
          <a:p>
            <a:pPr algn="ctr"/>
            <a:endParaRPr lang="en-US" sz="2000" dirty="0">
              <a:solidFill>
                <a:srgbClr val="FF0000"/>
              </a:solidFill>
              <a:latin typeface="Archivo Black"/>
            </a:endParaRPr>
          </a:p>
          <a:p>
            <a:pPr algn="ctr"/>
            <a:r>
              <a:rPr lang="en-US" sz="2000" dirty="0">
                <a:solidFill>
                  <a:srgbClr val="FF0000"/>
                </a:solidFill>
                <a:latin typeface="Archivo Black"/>
              </a:rPr>
              <a:t>ARE THERE ALTERNATIVE SOLUTION TO SPUR ECONOMIC GROWTH?</a:t>
            </a:r>
          </a:p>
        </p:txBody>
      </p:sp>
      <p:pic>
        <p:nvPicPr>
          <p:cNvPr id="6" name="Picture 5">
            <a:extLst>
              <a:ext uri="{FF2B5EF4-FFF2-40B4-BE49-F238E27FC236}">
                <a16:creationId xmlns:a16="http://schemas.microsoft.com/office/drawing/2014/main" id="{67EB29FB-EC22-59E2-CBAA-6CDB5E40C944}"/>
              </a:ext>
            </a:extLst>
          </p:cNvPr>
          <p:cNvPicPr>
            <a:picLocks noChangeAspect="1"/>
          </p:cNvPicPr>
          <p:nvPr/>
        </p:nvPicPr>
        <p:blipFill>
          <a:blip r:embed="rId2"/>
          <a:stretch>
            <a:fillRect/>
          </a:stretch>
        </p:blipFill>
        <p:spPr>
          <a:xfrm>
            <a:off x="6373091" y="1051942"/>
            <a:ext cx="5656235" cy="4707835"/>
          </a:xfrm>
          <a:prstGeom prst="rect">
            <a:avLst/>
          </a:prstGeom>
        </p:spPr>
      </p:pic>
      <p:pic>
        <p:nvPicPr>
          <p:cNvPr id="4" name="Picture 3">
            <a:extLst>
              <a:ext uri="{FF2B5EF4-FFF2-40B4-BE49-F238E27FC236}">
                <a16:creationId xmlns:a16="http://schemas.microsoft.com/office/drawing/2014/main" id="{64C3D873-5DA4-F7B5-3F0D-FED77BF7719F}"/>
              </a:ext>
            </a:extLst>
          </p:cNvPr>
          <p:cNvPicPr>
            <a:picLocks noChangeAspect="1"/>
          </p:cNvPicPr>
          <p:nvPr/>
        </p:nvPicPr>
        <p:blipFill>
          <a:blip r:embed="rId3"/>
          <a:stretch>
            <a:fillRect/>
          </a:stretch>
        </p:blipFill>
        <p:spPr>
          <a:xfrm>
            <a:off x="162674" y="1051942"/>
            <a:ext cx="6081108" cy="4707835"/>
          </a:xfrm>
          <a:prstGeom prst="rect">
            <a:avLst/>
          </a:prstGeom>
        </p:spPr>
      </p:pic>
    </p:spTree>
    <p:extLst>
      <p:ext uri="{BB962C8B-B14F-4D97-AF65-F5344CB8AC3E}">
        <p14:creationId xmlns:p14="http://schemas.microsoft.com/office/powerpoint/2010/main" val="2102173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flipH="1" flipV="1">
            <a:off x="-84763" y="795960"/>
            <a:ext cx="12361525" cy="6858000"/>
          </a:xfrm>
          <a:prstGeom prst="rect">
            <a:avLst/>
          </a:prstGeom>
        </p:spPr>
      </p:pic>
      <p:grpSp>
        <p:nvGrpSpPr>
          <p:cNvPr id="3" name="Group 3"/>
          <p:cNvGrpSpPr/>
          <p:nvPr/>
        </p:nvGrpSpPr>
        <p:grpSpPr>
          <a:xfrm>
            <a:off x="-3342557" y="685800"/>
            <a:ext cx="12903073" cy="1505349"/>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a:noFill/>
            </a:ln>
          </p:spPr>
          <p:txBody>
            <a:bodyPr/>
            <a:lstStyle/>
            <a:p>
              <a:endParaRPr lang="en-KE" sz="1200">
                <a:latin typeface="Archivo Black"/>
              </a:endParaRPr>
            </a:p>
          </p:txBody>
        </p:sp>
        <p:sp>
          <p:nvSpPr>
            <p:cNvPr id="5" name="TextBox 5"/>
            <p:cNvSpPr txBox="1"/>
            <p:nvPr/>
          </p:nvSpPr>
          <p:spPr>
            <a:xfrm>
              <a:off x="101600" y="-19050"/>
              <a:ext cx="609600" cy="628650"/>
            </a:xfrm>
            <a:prstGeom prst="rect">
              <a:avLst/>
            </a:prstGeom>
          </p:spPr>
          <p:txBody>
            <a:bodyPr lIns="33867" tIns="33867" rIns="33867" bIns="33867" rtlCol="0" anchor="ctr"/>
            <a:lstStyle/>
            <a:p>
              <a:pPr algn="ctr">
                <a:lnSpc>
                  <a:spcPts val="1906"/>
                </a:lnSpc>
                <a:spcBef>
                  <a:spcPct val="0"/>
                </a:spcBef>
              </a:pPr>
              <a:endParaRPr sz="1200">
                <a:latin typeface="Archivo Black"/>
              </a:endParaRPr>
            </a:p>
          </p:txBody>
        </p:sp>
      </p:grpSp>
      <p:grpSp>
        <p:nvGrpSpPr>
          <p:cNvPr id="6" name="Group 6"/>
          <p:cNvGrpSpPr/>
          <p:nvPr/>
        </p:nvGrpSpPr>
        <p:grpSpPr>
          <a:xfrm>
            <a:off x="589217" y="2812862"/>
            <a:ext cx="490767" cy="424246"/>
            <a:chOff x="0" y="0"/>
            <a:chExt cx="193883" cy="167603"/>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txBody>
            <a:bodyPr/>
            <a:lstStyle/>
            <a:p>
              <a:endParaRPr lang="en-KE" sz="1200">
                <a:latin typeface="Archivo Black"/>
              </a:endParaRPr>
            </a:p>
          </p:txBody>
        </p:sp>
        <p:sp>
          <p:nvSpPr>
            <p:cNvPr id="8" name="TextBox 8"/>
            <p:cNvSpPr txBox="1"/>
            <p:nvPr/>
          </p:nvSpPr>
          <p:spPr>
            <a:xfrm>
              <a:off x="0" y="-66675"/>
              <a:ext cx="812800" cy="879475"/>
            </a:xfrm>
            <a:prstGeom prst="rect">
              <a:avLst/>
            </a:prstGeom>
          </p:spPr>
          <p:txBody>
            <a:bodyPr lIns="33867" tIns="33867" rIns="33867" bIns="33867" rtlCol="0" anchor="t"/>
            <a:lstStyle/>
            <a:p>
              <a:pPr algn="ctr">
                <a:lnSpc>
                  <a:spcPts val="2743"/>
                </a:lnSpc>
                <a:spcBef>
                  <a:spcPct val="0"/>
                </a:spcBef>
              </a:pPr>
              <a:r>
                <a:rPr lang="en-US" sz="1987" spc="19">
                  <a:solidFill>
                    <a:srgbClr val="FFFFFF"/>
                  </a:solidFill>
                  <a:latin typeface="Archivo Black"/>
                </a:rPr>
                <a:t>01</a:t>
              </a:r>
            </a:p>
          </p:txBody>
        </p:sp>
      </p:grpSp>
      <p:sp>
        <p:nvSpPr>
          <p:cNvPr id="9" name="TextBox 9"/>
          <p:cNvSpPr txBox="1"/>
          <p:nvPr/>
        </p:nvSpPr>
        <p:spPr>
          <a:xfrm>
            <a:off x="1185595" y="2787462"/>
            <a:ext cx="5185484" cy="923330"/>
          </a:xfrm>
          <a:prstGeom prst="rect">
            <a:avLst/>
          </a:prstGeom>
        </p:spPr>
        <p:txBody>
          <a:bodyPr wrap="square" lIns="0" tIns="0" rIns="0" bIns="0" rtlCol="0" anchor="t">
            <a:spAutoFit/>
          </a:bodyPr>
          <a:lstStyle/>
          <a:p>
            <a:pPr>
              <a:lnSpc>
                <a:spcPts val="1849"/>
              </a:lnSpc>
              <a:spcBef>
                <a:spcPct val="0"/>
              </a:spcBef>
            </a:pPr>
            <a:r>
              <a:rPr lang="en-US" spc="131" dirty="0">
                <a:solidFill>
                  <a:srgbClr val="231F20"/>
                </a:solidFill>
                <a:latin typeface="Archivo Black"/>
              </a:rPr>
              <a:t>The goal of the project is to study how Kenya's economy has performed in the past (GDP trends) and use that information to predict how it might grow in the future.</a:t>
            </a:r>
          </a:p>
        </p:txBody>
      </p:sp>
      <p:grpSp>
        <p:nvGrpSpPr>
          <p:cNvPr id="10" name="Group 10"/>
          <p:cNvGrpSpPr/>
          <p:nvPr/>
        </p:nvGrpSpPr>
        <p:grpSpPr>
          <a:xfrm>
            <a:off x="8382405" y="2495789"/>
            <a:ext cx="2209727" cy="2209727"/>
            <a:chOff x="0" y="0"/>
            <a:chExt cx="4872604" cy="4872604"/>
          </a:xfrm>
          <a:solidFill>
            <a:srgbClr val="FF0000"/>
          </a:solidFill>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2436241"/>
                    <a:pt x="1061593" y="2436241"/>
                    <a:pt x="1061593" y="2436241"/>
                  </a:cubicBez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cubicBezTo>
                    <a:pt x="0" y="2436241"/>
                    <a:pt x="0" y="2436241"/>
                    <a:pt x="0" y="2436241"/>
                  </a:cubicBezTo>
                  <a:lnTo>
                    <a:pt x="1061593" y="2436241"/>
                  </a:lnTo>
                  <a:close/>
                </a:path>
              </a:pathLst>
            </a:custGeom>
            <a:grpFill/>
          </p:spPr>
          <p:txBody>
            <a:bodyPr/>
            <a:lstStyle/>
            <a:p>
              <a:endParaRPr lang="en-KE" sz="1200">
                <a:latin typeface="Archivo Black"/>
              </a:endParaRPr>
            </a:p>
          </p:txBody>
        </p:sp>
      </p:grpSp>
      <p:grpSp>
        <p:nvGrpSpPr>
          <p:cNvPr id="12" name="Group 12"/>
          <p:cNvGrpSpPr/>
          <p:nvPr/>
        </p:nvGrpSpPr>
        <p:grpSpPr>
          <a:xfrm>
            <a:off x="6654142" y="2511400"/>
            <a:ext cx="2209727" cy="2217585"/>
            <a:chOff x="0" y="0"/>
            <a:chExt cx="4872604" cy="4889931"/>
          </a:xfrm>
          <a:solidFill>
            <a:schemeClr val="tx1"/>
          </a:solidFill>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2453640"/>
                    <a:pt x="3811016" y="2453640"/>
                    <a:pt x="3811016" y="2453640"/>
                  </a:cubicBez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cubicBezTo>
                    <a:pt x="4872609" y="2453640"/>
                    <a:pt x="4872609" y="2453640"/>
                    <a:pt x="4872609" y="2453640"/>
                  </a:cubicBezTo>
                  <a:lnTo>
                    <a:pt x="3811016" y="2453640"/>
                  </a:lnTo>
                  <a:close/>
                </a:path>
              </a:pathLst>
            </a:custGeom>
            <a:grpFill/>
          </p:spPr>
          <p:txBody>
            <a:bodyPr/>
            <a:lstStyle/>
            <a:p>
              <a:endParaRPr lang="en-KE" sz="1200">
                <a:latin typeface="Archivo Black"/>
              </a:endParaRPr>
            </a:p>
          </p:txBody>
        </p:sp>
      </p:grpSp>
      <p:grpSp>
        <p:nvGrpSpPr>
          <p:cNvPr id="14" name="Group 14"/>
          <p:cNvGrpSpPr/>
          <p:nvPr/>
        </p:nvGrpSpPr>
        <p:grpSpPr>
          <a:xfrm>
            <a:off x="8365809" y="4224960"/>
            <a:ext cx="2209727" cy="2210382"/>
            <a:chOff x="0" y="0"/>
            <a:chExt cx="4872604" cy="4874047"/>
          </a:xfrm>
          <a:solidFill>
            <a:srgbClr val="00B050"/>
          </a:solidFill>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2437003"/>
                    <a:pt x="3811016" y="2437003"/>
                    <a:pt x="3811016" y="2437003"/>
                  </a:cubicBez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cubicBezTo>
                    <a:pt x="4872482" y="2437003"/>
                    <a:pt x="4872482" y="2437003"/>
                    <a:pt x="4872482" y="2437003"/>
                  </a:cubicBezTo>
                  <a:lnTo>
                    <a:pt x="3811016" y="2437003"/>
                  </a:lnTo>
                  <a:close/>
                </a:path>
              </a:pathLst>
            </a:custGeom>
            <a:grpFill/>
          </p:spPr>
          <p:txBody>
            <a:bodyPr/>
            <a:lstStyle/>
            <a:p>
              <a:endParaRPr lang="en-KE" sz="1200">
                <a:latin typeface="Archivo Black"/>
              </a:endParaRPr>
            </a:p>
          </p:txBody>
        </p:sp>
      </p:grpSp>
      <p:grpSp>
        <p:nvGrpSpPr>
          <p:cNvPr id="16" name="Group 16"/>
          <p:cNvGrpSpPr/>
          <p:nvPr/>
        </p:nvGrpSpPr>
        <p:grpSpPr>
          <a:xfrm>
            <a:off x="7252201" y="3078438"/>
            <a:ext cx="1013609" cy="1013609"/>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KE" sz="1200">
                <a:latin typeface="Archivo Black"/>
              </a:endParaRPr>
            </a:p>
          </p:txBody>
        </p:sp>
        <p:sp>
          <p:nvSpPr>
            <p:cNvPr id="18" name="TextBox 18"/>
            <p:cNvSpPr txBox="1"/>
            <p:nvPr/>
          </p:nvSpPr>
          <p:spPr>
            <a:xfrm>
              <a:off x="76200" y="57150"/>
              <a:ext cx="660400" cy="679450"/>
            </a:xfrm>
            <a:prstGeom prst="rect">
              <a:avLst/>
            </a:prstGeom>
          </p:spPr>
          <p:txBody>
            <a:bodyPr lIns="33867" tIns="33867" rIns="33867" bIns="33867" rtlCol="0" anchor="ctr"/>
            <a:lstStyle/>
            <a:p>
              <a:pPr algn="ctr">
                <a:lnSpc>
                  <a:spcPts val="1906"/>
                </a:lnSpc>
              </a:pPr>
              <a:endParaRPr sz="1200">
                <a:latin typeface="Archivo Black"/>
              </a:endParaRPr>
            </a:p>
          </p:txBody>
        </p:sp>
      </p:grpSp>
      <p:grpSp>
        <p:nvGrpSpPr>
          <p:cNvPr id="19" name="Group 19"/>
          <p:cNvGrpSpPr/>
          <p:nvPr/>
        </p:nvGrpSpPr>
        <p:grpSpPr>
          <a:xfrm>
            <a:off x="8979777" y="4829772"/>
            <a:ext cx="1014983" cy="1014983"/>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KE" sz="1200">
                <a:latin typeface="Archivo Black"/>
              </a:endParaRPr>
            </a:p>
          </p:txBody>
        </p:sp>
        <p:sp>
          <p:nvSpPr>
            <p:cNvPr id="21" name="TextBox 21"/>
            <p:cNvSpPr txBox="1"/>
            <p:nvPr/>
          </p:nvSpPr>
          <p:spPr>
            <a:xfrm>
              <a:off x="76200" y="57150"/>
              <a:ext cx="660400" cy="679450"/>
            </a:xfrm>
            <a:prstGeom prst="rect">
              <a:avLst/>
            </a:prstGeom>
          </p:spPr>
          <p:txBody>
            <a:bodyPr lIns="33867" tIns="33867" rIns="33867" bIns="33867" rtlCol="0" anchor="ctr"/>
            <a:lstStyle/>
            <a:p>
              <a:pPr algn="ctr">
                <a:lnSpc>
                  <a:spcPts val="1906"/>
                </a:lnSpc>
              </a:pPr>
              <a:endParaRPr sz="1200">
                <a:latin typeface="Archivo Black"/>
              </a:endParaRPr>
            </a:p>
          </p:txBody>
        </p:sp>
      </p:grpSp>
      <p:grpSp>
        <p:nvGrpSpPr>
          <p:cNvPr id="22" name="Group 22"/>
          <p:cNvGrpSpPr/>
          <p:nvPr/>
        </p:nvGrpSpPr>
        <p:grpSpPr>
          <a:xfrm>
            <a:off x="8965054" y="3078437"/>
            <a:ext cx="1044428" cy="1044428"/>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KE" sz="1200">
                <a:latin typeface="Archivo Black"/>
              </a:endParaRPr>
            </a:p>
          </p:txBody>
        </p:sp>
        <p:sp>
          <p:nvSpPr>
            <p:cNvPr id="24" name="TextBox 24"/>
            <p:cNvSpPr txBox="1"/>
            <p:nvPr/>
          </p:nvSpPr>
          <p:spPr>
            <a:xfrm>
              <a:off x="76200" y="57150"/>
              <a:ext cx="660400" cy="679450"/>
            </a:xfrm>
            <a:prstGeom prst="rect">
              <a:avLst/>
            </a:prstGeom>
          </p:spPr>
          <p:txBody>
            <a:bodyPr lIns="33867" tIns="33867" rIns="33867" bIns="33867" rtlCol="0" anchor="ctr"/>
            <a:lstStyle/>
            <a:p>
              <a:pPr algn="ctr">
                <a:lnSpc>
                  <a:spcPts val="1906"/>
                </a:lnSpc>
              </a:pPr>
              <a:endParaRPr sz="1200">
                <a:latin typeface="Archivo Black"/>
              </a:endParaRPr>
            </a:p>
          </p:txBody>
        </p:sp>
      </p:grpSp>
      <p:sp>
        <p:nvSpPr>
          <p:cNvPr id="25" name="Freeform 25"/>
          <p:cNvSpPr/>
          <p:nvPr/>
        </p:nvSpPr>
        <p:spPr>
          <a:xfrm>
            <a:off x="7423588" y="3265071"/>
            <a:ext cx="670835" cy="640343"/>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KE" sz="1200">
              <a:latin typeface="Archivo Black"/>
            </a:endParaRPr>
          </a:p>
        </p:txBody>
      </p:sp>
      <p:sp>
        <p:nvSpPr>
          <p:cNvPr id="26" name="Freeform 26"/>
          <p:cNvSpPr/>
          <p:nvPr/>
        </p:nvSpPr>
        <p:spPr>
          <a:xfrm>
            <a:off x="9186298" y="3270745"/>
            <a:ext cx="601940" cy="610825"/>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KE" sz="1200">
              <a:latin typeface="Archivo Black"/>
            </a:endParaRPr>
          </a:p>
        </p:txBody>
      </p:sp>
      <p:sp>
        <p:nvSpPr>
          <p:cNvPr id="27" name="TextBox 27"/>
          <p:cNvSpPr txBox="1"/>
          <p:nvPr/>
        </p:nvSpPr>
        <p:spPr>
          <a:xfrm>
            <a:off x="589217" y="1150403"/>
            <a:ext cx="7674331" cy="606000"/>
          </a:xfrm>
          <a:prstGeom prst="rect">
            <a:avLst/>
          </a:prstGeom>
        </p:spPr>
        <p:txBody>
          <a:bodyPr wrap="square" lIns="0" tIns="0" rIns="0" bIns="0" rtlCol="0" anchor="t">
            <a:spAutoFit/>
          </a:bodyPr>
          <a:lstStyle/>
          <a:p>
            <a:pPr algn="ctr">
              <a:lnSpc>
                <a:spcPts val="4366"/>
              </a:lnSpc>
              <a:spcBef>
                <a:spcPct val="0"/>
              </a:spcBef>
            </a:pPr>
            <a:r>
              <a:rPr lang="en-US" sz="5400" spc="25" dirty="0">
                <a:solidFill>
                  <a:srgbClr val="FFFFFF"/>
                </a:solidFill>
                <a:latin typeface="Archivo Black"/>
              </a:rPr>
              <a:t>GOALS &amp; OBJECTIVES</a:t>
            </a:r>
          </a:p>
        </p:txBody>
      </p:sp>
      <p:grpSp>
        <p:nvGrpSpPr>
          <p:cNvPr id="28" name="Group 28"/>
          <p:cNvGrpSpPr/>
          <p:nvPr/>
        </p:nvGrpSpPr>
        <p:grpSpPr>
          <a:xfrm>
            <a:off x="611240" y="2099319"/>
            <a:ext cx="3792736" cy="183659"/>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a:noFill/>
            </a:ln>
          </p:spPr>
          <p:txBody>
            <a:bodyPr/>
            <a:lstStyle/>
            <a:p>
              <a:endParaRPr lang="en-KE" sz="1200">
                <a:latin typeface="Archivo Black"/>
              </a:endParaRPr>
            </a:p>
          </p:txBody>
        </p:sp>
        <p:sp>
          <p:nvSpPr>
            <p:cNvPr id="30" name="TextBox 30"/>
            <p:cNvSpPr txBox="1"/>
            <p:nvPr/>
          </p:nvSpPr>
          <p:spPr>
            <a:xfrm>
              <a:off x="101600" y="-19050"/>
              <a:ext cx="609600" cy="628650"/>
            </a:xfrm>
            <a:prstGeom prst="rect">
              <a:avLst/>
            </a:prstGeom>
          </p:spPr>
          <p:txBody>
            <a:bodyPr lIns="33867" tIns="33867" rIns="33867" bIns="33867" rtlCol="0" anchor="ctr"/>
            <a:lstStyle/>
            <a:p>
              <a:pPr algn="ctr">
                <a:lnSpc>
                  <a:spcPts val="1906"/>
                </a:lnSpc>
                <a:spcBef>
                  <a:spcPct val="0"/>
                </a:spcBef>
              </a:pPr>
              <a:endParaRPr sz="1200">
                <a:latin typeface="Archivo Black"/>
              </a:endParaRPr>
            </a:p>
          </p:txBody>
        </p:sp>
      </p:grpSp>
      <p:grpSp>
        <p:nvGrpSpPr>
          <p:cNvPr id="31" name="Group 31"/>
          <p:cNvGrpSpPr/>
          <p:nvPr/>
        </p:nvGrpSpPr>
        <p:grpSpPr>
          <a:xfrm>
            <a:off x="600931" y="4049779"/>
            <a:ext cx="490767" cy="441881"/>
            <a:chOff x="0" y="0"/>
            <a:chExt cx="193883" cy="174570"/>
          </a:xfrm>
        </p:grpSpPr>
        <p:sp>
          <p:nvSpPr>
            <p:cNvPr id="32" name="Freeform 32"/>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txBody>
            <a:bodyPr/>
            <a:lstStyle/>
            <a:p>
              <a:endParaRPr lang="en-KE" sz="1200">
                <a:latin typeface="Archivo Black"/>
              </a:endParaRPr>
            </a:p>
          </p:txBody>
        </p:sp>
        <p:sp>
          <p:nvSpPr>
            <p:cNvPr id="33" name="TextBox 33"/>
            <p:cNvSpPr txBox="1"/>
            <p:nvPr/>
          </p:nvSpPr>
          <p:spPr>
            <a:xfrm>
              <a:off x="0" y="-66675"/>
              <a:ext cx="812800" cy="879475"/>
            </a:xfrm>
            <a:prstGeom prst="rect">
              <a:avLst/>
            </a:prstGeom>
          </p:spPr>
          <p:txBody>
            <a:bodyPr lIns="33867" tIns="33867" rIns="33867" bIns="33867" rtlCol="0" anchor="t"/>
            <a:lstStyle/>
            <a:p>
              <a:pPr algn="ctr">
                <a:lnSpc>
                  <a:spcPts val="2743"/>
                </a:lnSpc>
                <a:spcBef>
                  <a:spcPct val="0"/>
                </a:spcBef>
              </a:pPr>
              <a:r>
                <a:rPr lang="en-US" sz="1987" spc="19">
                  <a:solidFill>
                    <a:srgbClr val="FFFFFF"/>
                  </a:solidFill>
                  <a:latin typeface="Archivo Black"/>
                </a:rPr>
                <a:t>02</a:t>
              </a:r>
            </a:p>
          </p:txBody>
        </p:sp>
      </p:grpSp>
      <p:sp>
        <p:nvSpPr>
          <p:cNvPr id="34" name="TextBox 34"/>
          <p:cNvSpPr txBox="1"/>
          <p:nvPr/>
        </p:nvSpPr>
        <p:spPr>
          <a:xfrm>
            <a:off x="1197309" y="4024379"/>
            <a:ext cx="5451894" cy="692497"/>
          </a:xfrm>
          <a:prstGeom prst="rect">
            <a:avLst/>
          </a:prstGeom>
        </p:spPr>
        <p:txBody>
          <a:bodyPr wrap="square" lIns="0" tIns="0" rIns="0" bIns="0" rtlCol="0" anchor="t">
            <a:spAutoFit/>
          </a:bodyPr>
          <a:lstStyle/>
          <a:p>
            <a:pPr>
              <a:lnSpc>
                <a:spcPts val="1849"/>
              </a:lnSpc>
              <a:spcBef>
                <a:spcPct val="0"/>
              </a:spcBef>
            </a:pPr>
            <a:r>
              <a:rPr lang="en-US" spc="131" dirty="0">
                <a:solidFill>
                  <a:srgbClr val="231F20"/>
                </a:solidFill>
                <a:latin typeface="Archivo Black"/>
              </a:rPr>
              <a:t>Project shall aim to analyze Country's historical GDP trends and forecast future GDP growth using Machine Learning Algorithm. </a:t>
            </a:r>
          </a:p>
        </p:txBody>
      </p:sp>
      <p:grpSp>
        <p:nvGrpSpPr>
          <p:cNvPr id="35" name="Group 35"/>
          <p:cNvGrpSpPr/>
          <p:nvPr/>
        </p:nvGrpSpPr>
        <p:grpSpPr>
          <a:xfrm>
            <a:off x="589218" y="5045332"/>
            <a:ext cx="533120" cy="441881"/>
            <a:chOff x="0" y="0"/>
            <a:chExt cx="193883" cy="174570"/>
          </a:xfrm>
        </p:grpSpPr>
        <p:sp>
          <p:nvSpPr>
            <p:cNvPr id="36" name="Freeform 36"/>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txBody>
            <a:bodyPr/>
            <a:lstStyle/>
            <a:p>
              <a:endParaRPr lang="en-KE" sz="1200">
                <a:latin typeface="Archivo Black"/>
              </a:endParaRPr>
            </a:p>
          </p:txBody>
        </p:sp>
        <p:sp>
          <p:nvSpPr>
            <p:cNvPr id="37" name="TextBox 37"/>
            <p:cNvSpPr txBox="1"/>
            <p:nvPr/>
          </p:nvSpPr>
          <p:spPr>
            <a:xfrm>
              <a:off x="0" y="-66675"/>
              <a:ext cx="812800" cy="879475"/>
            </a:xfrm>
            <a:prstGeom prst="rect">
              <a:avLst/>
            </a:prstGeom>
          </p:spPr>
          <p:txBody>
            <a:bodyPr lIns="33867" tIns="33867" rIns="33867" bIns="33867" rtlCol="0" anchor="t"/>
            <a:lstStyle/>
            <a:p>
              <a:pPr algn="ctr">
                <a:lnSpc>
                  <a:spcPts val="2743"/>
                </a:lnSpc>
                <a:spcBef>
                  <a:spcPct val="0"/>
                </a:spcBef>
              </a:pPr>
              <a:r>
                <a:rPr lang="en-US" sz="1987" spc="19">
                  <a:solidFill>
                    <a:srgbClr val="FFFFFF"/>
                  </a:solidFill>
                  <a:latin typeface="Archivo Black"/>
                </a:rPr>
                <a:t>03</a:t>
              </a:r>
            </a:p>
          </p:txBody>
        </p:sp>
      </p:grpSp>
      <p:sp>
        <p:nvSpPr>
          <p:cNvPr id="38" name="TextBox 38"/>
          <p:cNvSpPr txBox="1"/>
          <p:nvPr/>
        </p:nvSpPr>
        <p:spPr>
          <a:xfrm>
            <a:off x="1185595" y="5019932"/>
            <a:ext cx="5665130" cy="923330"/>
          </a:xfrm>
          <a:prstGeom prst="rect">
            <a:avLst/>
          </a:prstGeom>
        </p:spPr>
        <p:txBody>
          <a:bodyPr wrap="square" lIns="0" tIns="0" rIns="0" bIns="0" rtlCol="0" anchor="t">
            <a:spAutoFit/>
          </a:bodyPr>
          <a:lstStyle/>
          <a:p>
            <a:pPr>
              <a:lnSpc>
                <a:spcPts val="1849"/>
              </a:lnSpc>
              <a:spcBef>
                <a:spcPct val="0"/>
              </a:spcBef>
            </a:pPr>
            <a:r>
              <a:rPr lang="en-US" spc="131" dirty="0">
                <a:solidFill>
                  <a:srgbClr val="231F20"/>
                </a:solidFill>
                <a:latin typeface="Archivo Black"/>
              </a:rPr>
              <a:t>The analysis shall assist provide insights into economic growth patterns, identify emerging trends, and support evidence-based decision-making for various stakeholders.</a:t>
            </a:r>
          </a:p>
        </p:txBody>
      </p:sp>
      <p:grpSp>
        <p:nvGrpSpPr>
          <p:cNvPr id="39" name="Group 39"/>
          <p:cNvGrpSpPr/>
          <p:nvPr/>
        </p:nvGrpSpPr>
        <p:grpSpPr>
          <a:xfrm>
            <a:off x="8057034" y="-87480"/>
            <a:ext cx="6356013" cy="741530"/>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07A37"/>
            </a:solidFill>
            <a:ln>
              <a:noFill/>
            </a:ln>
          </p:spPr>
          <p:txBody>
            <a:bodyPr/>
            <a:lstStyle/>
            <a:p>
              <a:endParaRPr lang="en-KE" sz="1200">
                <a:latin typeface="Archivo Black"/>
              </a:endParaRPr>
            </a:p>
          </p:txBody>
        </p:sp>
        <p:sp>
          <p:nvSpPr>
            <p:cNvPr id="41" name="TextBox 41"/>
            <p:cNvSpPr txBox="1"/>
            <p:nvPr/>
          </p:nvSpPr>
          <p:spPr>
            <a:xfrm>
              <a:off x="101600" y="-19050"/>
              <a:ext cx="609600" cy="628650"/>
            </a:xfrm>
            <a:prstGeom prst="rect">
              <a:avLst/>
            </a:prstGeom>
          </p:spPr>
          <p:txBody>
            <a:bodyPr lIns="33867" tIns="33867" rIns="33867" bIns="33867" rtlCol="0" anchor="ctr"/>
            <a:lstStyle/>
            <a:p>
              <a:pPr algn="ctr">
                <a:lnSpc>
                  <a:spcPts val="1906"/>
                </a:lnSpc>
                <a:spcBef>
                  <a:spcPct val="0"/>
                </a:spcBef>
              </a:pPr>
              <a:endParaRPr sz="1200">
                <a:latin typeface="Archivo Black"/>
              </a:endParaRPr>
            </a:p>
          </p:txBody>
        </p:sp>
      </p:grpSp>
      <p:sp>
        <p:nvSpPr>
          <p:cNvPr id="42" name="AutoShape 42"/>
          <p:cNvSpPr/>
          <p:nvPr/>
        </p:nvSpPr>
        <p:spPr>
          <a:xfrm>
            <a:off x="-476993" y="641350"/>
            <a:ext cx="8614194" cy="0"/>
          </a:xfrm>
          <a:prstGeom prst="line">
            <a:avLst/>
          </a:prstGeom>
          <a:ln w="38100" cap="flat">
            <a:solidFill>
              <a:srgbClr val="000000"/>
            </a:solidFill>
            <a:prstDash val="solid"/>
            <a:headEnd type="none" w="sm" len="sm"/>
            <a:tailEnd type="none" w="sm" len="sm"/>
          </a:ln>
        </p:spPr>
        <p:txBody>
          <a:bodyPr/>
          <a:lstStyle/>
          <a:p>
            <a:endParaRPr lang="en-KE" sz="1200">
              <a:latin typeface="Archivo Black"/>
            </a:endParaRPr>
          </a:p>
        </p:txBody>
      </p:sp>
      <p:sp>
        <p:nvSpPr>
          <p:cNvPr id="43" name="Freeform 43"/>
          <p:cNvSpPr/>
          <p:nvPr/>
        </p:nvSpPr>
        <p:spPr>
          <a:xfrm>
            <a:off x="9186298" y="5021965"/>
            <a:ext cx="601940" cy="60194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KE" sz="1200">
              <a:latin typeface="Archivo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B18EC0-D6EB-5148-79D3-2CC599A28E8F}"/>
              </a:ext>
            </a:extLst>
          </p:cNvPr>
          <p:cNvSpPr txBox="1"/>
          <p:nvPr/>
        </p:nvSpPr>
        <p:spPr>
          <a:xfrm>
            <a:off x="144544" y="129216"/>
            <a:ext cx="12007970" cy="523220"/>
          </a:xfrm>
          <a:prstGeom prst="rect">
            <a:avLst/>
          </a:prstGeom>
          <a:noFill/>
          <a:ln>
            <a:noFill/>
          </a:ln>
        </p:spPr>
        <p:txBody>
          <a:bodyPr wrap="square" rtlCol="0">
            <a:spAutoFit/>
          </a:bodyPr>
          <a:lstStyle/>
          <a:p>
            <a:pPr algn="ctr"/>
            <a:r>
              <a:rPr lang="en-US" sz="2800" b="1" dirty="0">
                <a:latin typeface="Archivo Black"/>
              </a:rPr>
              <a:t>TIME SERIES MODELING TERMINOLOGIES &amp; CONCEPTS</a:t>
            </a:r>
            <a:endParaRPr lang="en-KE" sz="2800" b="1" dirty="0">
              <a:latin typeface="Archivo Black"/>
            </a:endParaRPr>
          </a:p>
        </p:txBody>
      </p:sp>
      <p:pic>
        <p:nvPicPr>
          <p:cNvPr id="6" name="Picture 5">
            <a:extLst>
              <a:ext uri="{FF2B5EF4-FFF2-40B4-BE49-F238E27FC236}">
                <a16:creationId xmlns:a16="http://schemas.microsoft.com/office/drawing/2014/main" id="{218746C8-088B-6BED-4C08-B5D0876B039A}"/>
              </a:ext>
            </a:extLst>
          </p:cNvPr>
          <p:cNvPicPr>
            <a:picLocks noChangeAspect="1"/>
          </p:cNvPicPr>
          <p:nvPr/>
        </p:nvPicPr>
        <p:blipFill>
          <a:blip r:embed="rId2"/>
          <a:stretch>
            <a:fillRect/>
          </a:stretch>
        </p:blipFill>
        <p:spPr>
          <a:xfrm>
            <a:off x="144544" y="820229"/>
            <a:ext cx="5723289" cy="4947292"/>
          </a:xfrm>
          <a:prstGeom prst="rect">
            <a:avLst/>
          </a:prstGeom>
        </p:spPr>
      </p:pic>
      <p:pic>
        <p:nvPicPr>
          <p:cNvPr id="9" name="Picture 8">
            <a:extLst>
              <a:ext uri="{FF2B5EF4-FFF2-40B4-BE49-F238E27FC236}">
                <a16:creationId xmlns:a16="http://schemas.microsoft.com/office/drawing/2014/main" id="{AF350D84-93DF-85EF-0AC5-7B16FFE9E117}"/>
              </a:ext>
            </a:extLst>
          </p:cNvPr>
          <p:cNvPicPr>
            <a:picLocks noChangeAspect="1"/>
          </p:cNvPicPr>
          <p:nvPr/>
        </p:nvPicPr>
        <p:blipFill>
          <a:blip r:embed="rId3"/>
          <a:stretch>
            <a:fillRect/>
          </a:stretch>
        </p:blipFill>
        <p:spPr>
          <a:xfrm>
            <a:off x="6324168" y="754876"/>
            <a:ext cx="5723288" cy="4947293"/>
          </a:xfrm>
          <a:prstGeom prst="rect">
            <a:avLst/>
          </a:prstGeom>
        </p:spPr>
      </p:pic>
      <p:sp>
        <p:nvSpPr>
          <p:cNvPr id="11" name="TextBox 10">
            <a:extLst>
              <a:ext uri="{FF2B5EF4-FFF2-40B4-BE49-F238E27FC236}">
                <a16:creationId xmlns:a16="http://schemas.microsoft.com/office/drawing/2014/main" id="{DA3345D3-144B-5EA5-2BC9-ED913474DC52}"/>
              </a:ext>
            </a:extLst>
          </p:cNvPr>
          <p:cNvSpPr txBox="1"/>
          <p:nvPr/>
        </p:nvSpPr>
        <p:spPr>
          <a:xfrm>
            <a:off x="333846" y="6020898"/>
            <a:ext cx="5344683" cy="707886"/>
          </a:xfrm>
          <a:prstGeom prst="rect">
            <a:avLst/>
          </a:prstGeom>
          <a:noFill/>
        </p:spPr>
        <p:txBody>
          <a:bodyPr wrap="square" rtlCol="0">
            <a:spAutoFit/>
          </a:bodyPr>
          <a:lstStyle/>
          <a:p>
            <a:pPr algn="ctr"/>
            <a:r>
              <a:rPr lang="en-US" sz="2000" b="1" dirty="0">
                <a:solidFill>
                  <a:srgbClr val="00B050"/>
                </a:solidFill>
                <a:latin typeface="Archivo Black"/>
              </a:rPr>
              <a:t>TIME SERIES STATIONARITY, DETRENDING &amp; </a:t>
            </a:r>
            <a:r>
              <a:rPr lang="en-US" sz="2000" b="1" dirty="0">
                <a:solidFill>
                  <a:srgbClr val="FF0000"/>
                </a:solidFill>
                <a:latin typeface="Archivo Black"/>
              </a:rPr>
              <a:t>DICKEY-FULLER TEST</a:t>
            </a:r>
            <a:endParaRPr lang="en-KE" sz="2000" b="1" dirty="0">
              <a:solidFill>
                <a:srgbClr val="FF0000"/>
              </a:solidFill>
              <a:latin typeface="Archivo Black"/>
            </a:endParaRPr>
          </a:p>
        </p:txBody>
      </p:sp>
      <p:sp>
        <p:nvSpPr>
          <p:cNvPr id="13" name="TextBox 12">
            <a:extLst>
              <a:ext uri="{FF2B5EF4-FFF2-40B4-BE49-F238E27FC236}">
                <a16:creationId xmlns:a16="http://schemas.microsoft.com/office/drawing/2014/main" id="{A6D0BABA-C77E-C5F4-538A-2C39D4D85DB9}"/>
              </a:ext>
            </a:extLst>
          </p:cNvPr>
          <p:cNvSpPr txBox="1"/>
          <p:nvPr/>
        </p:nvSpPr>
        <p:spPr>
          <a:xfrm>
            <a:off x="7806551" y="6103124"/>
            <a:ext cx="3401765" cy="400110"/>
          </a:xfrm>
          <a:prstGeom prst="rect">
            <a:avLst/>
          </a:prstGeom>
          <a:noFill/>
        </p:spPr>
        <p:txBody>
          <a:bodyPr wrap="none" rtlCol="0">
            <a:spAutoFit/>
          </a:bodyPr>
          <a:lstStyle/>
          <a:p>
            <a:r>
              <a:rPr lang="en-US" sz="2000" b="1" dirty="0">
                <a:latin typeface="Archivo Black"/>
              </a:rPr>
              <a:t>TIME SERIES DECOMPOSITION</a:t>
            </a:r>
            <a:endParaRPr lang="en-KE" sz="2000" b="1" dirty="0">
              <a:latin typeface="Archivo Black"/>
            </a:endParaRPr>
          </a:p>
        </p:txBody>
      </p:sp>
      <p:cxnSp>
        <p:nvCxnSpPr>
          <p:cNvPr id="4" name="Straight Connector 3">
            <a:extLst>
              <a:ext uri="{FF2B5EF4-FFF2-40B4-BE49-F238E27FC236}">
                <a16:creationId xmlns:a16="http://schemas.microsoft.com/office/drawing/2014/main" id="{5DE68C46-0D8E-8F93-4AC7-46280E103F45}"/>
              </a:ext>
            </a:extLst>
          </p:cNvPr>
          <p:cNvCxnSpPr/>
          <p:nvPr/>
        </p:nvCxnSpPr>
        <p:spPr>
          <a:xfrm>
            <a:off x="422694" y="652436"/>
            <a:ext cx="117298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2314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PowerPoint, from 24Slides</Template>
  <TotalTime>2130</TotalTime>
  <Words>1207</Words>
  <Application>Microsoft Office PowerPoint</Application>
  <PresentationFormat>Widescreen</PresentationFormat>
  <Paragraphs>185</Paragraphs>
  <Slides>26</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Archivo Black</vt:lpstr>
      <vt:lpstr>Arial</vt:lpstr>
      <vt:lpstr>Calibri</vt:lpstr>
      <vt:lpstr>Calibri Light</vt:lpstr>
      <vt:lpstr>Fira Sans Semi-Bold</vt:lpstr>
      <vt:lpstr>Hammersmith One</vt:lpstr>
      <vt:lpstr>Segoe UI</vt:lpstr>
      <vt:lpstr>Office Theme</vt:lpstr>
      <vt:lpstr>1_Office Theme</vt:lpstr>
      <vt:lpstr>PowerPoint Presentation</vt:lpstr>
      <vt:lpstr>PowerPoint Presentation</vt:lpstr>
      <vt:lpstr>PowerPoint Presentation</vt:lpstr>
      <vt:lpstr>PowerPoint Presentation</vt:lpstr>
      <vt:lpstr>The tax measures proposed in Bill are expected to generate additional revenue of KES 289.3 billion and stimulate the country's economic growth by an estimated 6.1%</vt:lpstr>
      <vt:lpstr>PowerPoint Presentation</vt:lpstr>
      <vt:lpstr>GDP LEAGUE TABLE</vt:lpstr>
      <vt:lpstr>PowerPoint Presentation</vt:lpstr>
      <vt:lpstr>PowerPoint Presentation</vt:lpstr>
      <vt:lpstr>PowerPoint Presentation</vt:lpstr>
      <vt:lpstr>Slide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Can Raising Taxes Help the Economy?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Marvin Agumba</dc:creator>
  <cp:lastModifiedBy>Marvin Agumba</cp:lastModifiedBy>
  <cp:revision>1</cp:revision>
  <cp:lastPrinted>2023-07-29T04:01:03Z</cp:lastPrinted>
  <dcterms:created xsi:type="dcterms:W3CDTF">2023-07-24T22:53:07Z</dcterms:created>
  <dcterms:modified xsi:type="dcterms:W3CDTF">2023-07-29T04:01:19Z</dcterms:modified>
</cp:coreProperties>
</file>